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D54E-A98E-42B8-9CB5-7FF544D47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1C218D-3365-465A-95F2-696B913B7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54826A-87E5-48D4-8D79-950B6E76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E953A9-069B-4419-AB0F-6C6972C2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713A3B-4948-4CA3-AC31-1F54CEFD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7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10CCC-6E96-41B8-8870-0141C513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3C4D22-9F36-4752-B0AE-A48ED70CE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F5017-5B4A-47B2-954E-B8D6F83A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6B028-56DD-4C45-8C06-FF7271F6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57246-9344-418D-8D99-93BD5990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5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670024-7E3B-4B28-A36E-53A978A98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5F6E7C-F84F-4739-A5D2-91A99FFE8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D5CB7-6E33-405D-967B-8920E2A3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B4072-9BBA-483A-AFF1-EC576DC0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7CBB8-9917-4FA0-95AF-1F1A00F9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3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65901-42DE-4433-9419-EA78587B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77EA9-102A-4253-AF4E-41114E624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012CA-8EBC-4766-8F7D-5ACF5597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A4562-A8F0-401A-B2A9-BC3663B0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7E284-A1EC-4973-BE86-9E60E349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4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BD1C-93D3-4A09-B291-63145725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BC234B-D31E-48BC-B135-1D1D71502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CD2371-57C2-49AB-9F91-D7FBAE7C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150BCC-2419-4BDF-8AD6-1743BDF7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332F7-8AD3-40F8-B6D5-EA2D77E4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1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EA429-43C3-4E4F-8526-6F5F9B35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8783C2-AC1A-4D76-8D59-A0E3EAED9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333AC7-D000-4116-9C98-3F94DFC8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9CC2A5-C294-4EC8-BA09-2BF36575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03BD2B-E961-4EF2-852D-8637439D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4BF06-2449-4370-A19B-06838C40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2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767E9-5847-401F-A164-942A0B09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E7269-F21B-4454-AFDB-0074EFC6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193739-4525-4CFC-8F14-6C52298A5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26EC64-3356-4C4B-BE96-9DC21A551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15DC43-4BE6-4FA9-BB2F-45F6DE8CF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3048B2-AEBF-4EF9-BF64-2024375F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FAD9D4-B899-4B75-AE3D-D1ACE744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8A1E82-853A-4BF1-AEDE-4CDC21E1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0A9A9-27AF-41D3-BB5A-86F21D41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6D3093-CBAE-4990-A575-924E3DF1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E1EFDD-8E6A-4F2B-B259-79410A43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8F2692-B318-4EC3-AC5A-94561142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8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3F05E6-FE6A-4C5E-96FF-6CDCAEE5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C063B4-CE51-4E1B-9989-EB644288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71E703-CFE7-49D3-A939-4F7F0CFC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5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912AA-2650-489D-93ED-908A0A7E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96339-1108-4444-94C4-AB42A105A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CCED46-00EB-4AD4-AD0C-4A08CC29D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FAEC85-0C8D-458F-9FB1-82D6CD5C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368F6C-3259-40EF-9B13-BBA7F399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8AAC4-1859-4593-AF2F-FCAF79C5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2C680-A49D-4BB9-833B-628232BD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263AF3-8649-4BB3-AEBA-8D48BCC90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D0682B-501D-4CC4-B156-12AC457AB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FCCB9C-8284-41C8-A906-D6BB220B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E9F1C6-FE08-49C6-927E-21249490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E9A9CD-E9DD-4AA2-B3E9-D42E5D3B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C9A91-5E38-496D-83C5-8B04A307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D72B7-AF84-4061-8E7F-4AE255992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87030-2EE6-4388-BC12-2229A6635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B334-65B0-4A3A-80E0-FC8D3E7FFE6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FF246-AC15-489E-886D-7FBCA93D7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F3A3F-6982-49AC-B869-2CA47FF21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16579-AB16-4657-B757-E4A8A742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1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8D019-D906-4D1D-8829-BD8FD75AA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27103-BB75-4F1A-8257-49AABDB54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" y="294641"/>
            <a:ext cx="11511280" cy="2250596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«Стручки гороха»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D4CC77-7762-462D-A3FE-D9A62AAB4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45237"/>
            <a:ext cx="9144000" cy="2712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(подготовительный возраст)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№31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«Звёздочка» г. Орска»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Бернард Н.Н.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C91B22-CDE6-458C-97C6-3D2A9F423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5151" r="5480" b="6577"/>
          <a:stretch/>
        </p:blipFill>
        <p:spPr>
          <a:xfrm rot="10800000">
            <a:off x="584776" y="3204272"/>
            <a:ext cx="4354869" cy="31831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928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6DAE3-463B-4FE5-B83A-6EF2F688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Игра «Гороховый счёт»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3C0DD7-5D96-4A40-8420-075E9F3FF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2" y="3829636"/>
            <a:ext cx="3462780" cy="259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57EBFF-1D5C-47BF-B81F-1E8D52792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2" y="1018096"/>
            <a:ext cx="3462780" cy="259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784F6-F64F-4AFE-A087-0AC252017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70" y="1479226"/>
            <a:ext cx="3318234" cy="4424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3EF061-88EB-470D-AA01-AE2C723B2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02" y="1479226"/>
            <a:ext cx="3318234" cy="4424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67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C703E-9B3A-4423-9D14-80255ECC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Игра «Головоломка»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BE8695-BC5C-41A0-BF56-F5535D43F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2" y="1513002"/>
            <a:ext cx="4066095" cy="304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38EE0-7372-4F83-9093-63C9BAE4B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69" y="1055802"/>
            <a:ext cx="2972978" cy="3963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01A09F-822D-4302-B565-93A7879E2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77" y="490194"/>
            <a:ext cx="2824505" cy="3766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0631D3-2955-49E6-984E-992AA745C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65" y="3123152"/>
            <a:ext cx="2433490" cy="3244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370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406C-EF86-43FE-91EE-DB856FC8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0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Игра «Разноцветный горох»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Игра «Разноцветная гимнастика»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946D9-313A-488F-A230-5E2D9EC1F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11437"/>
          <a:stretch/>
        </p:blipFill>
        <p:spPr>
          <a:xfrm>
            <a:off x="1583703" y="1131216"/>
            <a:ext cx="3685881" cy="2700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1757B3-561A-4FC1-820A-475AD3C7E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3" y="3429000"/>
            <a:ext cx="2169539" cy="2892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58A188-4427-4736-82AA-74E47C462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42" y="3429000"/>
            <a:ext cx="2169540" cy="2892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D5C702-F424-4054-B917-94264D08A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60" y="1131216"/>
            <a:ext cx="3601037" cy="2700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084B1A-451C-442A-9F1D-B2A29B0E8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40" y="3429000"/>
            <a:ext cx="2149610" cy="2866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1088D8-4C3E-4883-A78E-14C0A969C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43" y="3429000"/>
            <a:ext cx="2169539" cy="2892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245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537F7-4643-4E47-877C-67CB34CF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8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Игра «Гороховый узор»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97B72-06D3-490C-A7E3-5B4C3B3ED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1" r="9527" b="5954"/>
          <a:stretch/>
        </p:blipFill>
        <p:spPr>
          <a:xfrm rot="16200000">
            <a:off x="823388" y="845151"/>
            <a:ext cx="3028919" cy="3563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A78719-E737-404A-B113-0963122C2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63" y="1112357"/>
            <a:ext cx="2647754" cy="3530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4FC19-2B69-4409-B544-A8B69B7B0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5" y="2017335"/>
            <a:ext cx="2463931" cy="3285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E26D72-9A0F-4041-B1BA-1A318B608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65" y="2818610"/>
            <a:ext cx="2647754" cy="3530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6107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65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Дидактическая игра «Стручки гороха»</vt:lpstr>
      <vt:lpstr>1. Игра «Гороховый счёт»</vt:lpstr>
      <vt:lpstr>2. Игра «Головоломка»</vt:lpstr>
      <vt:lpstr>3. Игра «Разноцветный горох» 4. Игра «Разноцветная гимнастика»</vt:lpstr>
      <vt:lpstr>5. Игра «Гороховый узор»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«Стручки гороха»</dc:title>
  <dc:creator>nadya-gavrilova@bk.ru</dc:creator>
  <cp:lastModifiedBy>nadya-gavrilova@bk.ru</cp:lastModifiedBy>
  <cp:revision>5</cp:revision>
  <dcterms:created xsi:type="dcterms:W3CDTF">2021-03-31T06:00:14Z</dcterms:created>
  <dcterms:modified xsi:type="dcterms:W3CDTF">2021-04-01T07:59:32Z</dcterms:modified>
</cp:coreProperties>
</file>