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59" r:id="rId4"/>
    <p:sldId id="261" r:id="rId5"/>
    <p:sldId id="260" r:id="rId6"/>
    <p:sldId id="266" r:id="rId7"/>
    <p:sldId id="262" r:id="rId8"/>
    <p:sldId id="265" r:id="rId9"/>
    <p:sldId id="263" r:id="rId10"/>
    <p:sldId id="268" r:id="rId11"/>
    <p:sldId id="267" r:id="rId12"/>
    <p:sldId id="270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2040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D6044-EDAA-43A0-8A23-18B636CE0DC7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C58A2-ADDC-452B-9EF5-5D3EC0557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3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C58A2-ADDC-452B-9EF5-5D3EC055758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138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06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786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80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16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72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626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62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20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46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896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24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91588-C536-495A-96A6-C96C6383674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E389C-F218-4522-8C41-460980DB4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921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learningapps.org/watch?v=pgrsbeo1a2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Кто такой программист 1С:Підприємство и как им стать - Камала Соф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573016"/>
            <a:ext cx="3096344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1538789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</a:t>
            </a:r>
          </a:p>
          <a:p>
            <a:pPr algn="r"/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объектно-ориентированное программирование в </a:t>
            </a:r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Python»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4293096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Морох Евгений Александрович,</a:t>
            </a:r>
          </a:p>
          <a:p>
            <a:pPr algn="r"/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информатики Средней школы № 76</a:t>
            </a:r>
          </a:p>
          <a:p>
            <a:pPr algn="r"/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Юдина Елена Николаевна,</a:t>
            </a:r>
          </a:p>
          <a:p>
            <a:pPr algn="r"/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читель информатики Средней школы № 76</a:t>
            </a:r>
          </a:p>
          <a:p>
            <a:pPr algn="r"/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48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40000"/>
            <a:ext cx="8568952" cy="4877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«Быки и коровы»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99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1440000"/>
            <a:ext cx="8568000" cy="487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«Калькулятор»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03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 rotWithShape="1">
          <a:blip r:embed="rId2"/>
          <a:srcRect b="5425"/>
          <a:stretch/>
        </p:blipFill>
        <p:spPr bwMode="auto">
          <a:xfrm>
            <a:off x="252000" y="1440000"/>
            <a:ext cx="8568000" cy="487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«</a:t>
            </a:r>
            <a:r>
              <a:rPr lang="ru-RU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Программа для генерации </a:t>
            </a:r>
            <a:r>
              <a:rPr lang="ru-RU" sz="4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штрихкодов</a:t>
            </a:r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»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52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7"/>
            <a:ext cx="8136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занятие!!!</a:t>
            </a:r>
            <a:endParaRPr lang="ru-RU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12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Кто такой программист 1С:Підприємство и как им стать - Камала Соф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3573016"/>
            <a:ext cx="3096344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260648"/>
            <a:ext cx="80648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Смогли бы вы написать программу </a:t>
            </a:r>
            <a:endParaRPr lang="ru-RU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языке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r"/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  </a:t>
            </a:r>
            <a:endParaRPr lang="ru-RU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арифметические 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над числами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(аналог «Калькулятора»)</a:t>
            </a:r>
          </a:p>
        </p:txBody>
      </p:sp>
    </p:spTree>
    <p:extLst>
      <p:ext uri="{BB962C8B-B14F-4D97-AF65-F5344CB8AC3E}">
        <p14:creationId xmlns:p14="http://schemas.microsoft.com/office/powerpoint/2010/main" val="356737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ld Calculator for Windows 11, 10 - скачать бесплатно Old Calculator for  Windows 11, 10 2.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954057"/>
            <a:ext cx="3168352" cy="463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374121" cy="6047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2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340768"/>
            <a:ext cx="79327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Графическое проектирование интерфейса пользователя</a:t>
            </a:r>
          </a:p>
          <a:p>
            <a:pPr algn="ctr"/>
            <a:endParaRPr lang="ru-RU" sz="36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примере программы «Калькулятор», с помощью графического модуля t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kinter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JPython Projects · GitHu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25144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100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96336" y="3988867"/>
            <a:ext cx="1354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Кнопки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33433" y="3237910"/>
            <a:ext cx="2586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Окно для ввода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8224" y="179840"/>
            <a:ext cx="2027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Форма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окно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>
            <a:stCxn id="10" idx="1"/>
          </p:cNvCxnSpPr>
          <p:nvPr/>
        </p:nvCxnSpPr>
        <p:spPr>
          <a:xfrm flipH="1">
            <a:off x="4393366" y="441450"/>
            <a:ext cx="2194858" cy="611286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5576771" y="3068960"/>
            <a:ext cx="3487507" cy="1656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>
            <a:stCxn id="15" idx="0"/>
          </p:cNvCxnSpPr>
          <p:nvPr/>
        </p:nvCxnSpPr>
        <p:spPr>
          <a:xfrm flipV="1">
            <a:off x="7320525" y="1912870"/>
            <a:ext cx="0" cy="115609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36096" y="1369268"/>
            <a:ext cx="3783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Комп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ненты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виджеты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Old Calculator for Windows 11, 10 - скачать бесплатно Old Calculator for  Windows 11, 10 2.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66" y="826042"/>
            <a:ext cx="3600400" cy="5267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Прямая со стрелкой 8"/>
          <p:cNvCxnSpPr>
            <a:stCxn id="2" idx="1"/>
          </p:cNvCxnSpPr>
          <p:nvPr/>
        </p:nvCxnSpPr>
        <p:spPr>
          <a:xfrm flipH="1">
            <a:off x="3995936" y="4250477"/>
            <a:ext cx="3600400" cy="33065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4" idx="1"/>
          </p:cNvCxnSpPr>
          <p:nvPr/>
        </p:nvCxnSpPr>
        <p:spPr>
          <a:xfrm flipH="1" flipV="1">
            <a:off x="3851920" y="2490915"/>
            <a:ext cx="2581513" cy="100860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315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/>
      <p:bldP spid="10" grpId="1"/>
      <p:bldP spid="15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16561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подумаем:</a:t>
            </a:r>
          </a:p>
          <a:p>
            <a:pPr marL="0" indent="0" algn="ctr">
              <a:buNone/>
            </a:pP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будет выглядеть макет нашей программы?</a:t>
            </a:r>
          </a:p>
        </p:txBody>
      </p:sp>
    </p:spTree>
    <p:extLst>
      <p:ext uri="{BB962C8B-B14F-4D97-AF65-F5344CB8AC3E}">
        <p14:creationId xmlns:p14="http://schemas.microsoft.com/office/powerpoint/2010/main" val="65972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4155" y="1124744"/>
            <a:ext cx="7272808" cy="2640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ct val="20000"/>
              </a:spcBef>
            </a:pPr>
            <a:r>
              <a:rPr lang="en-US" sz="3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Алгоритм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написания </a:t>
            </a:r>
          </a:p>
          <a:p>
            <a:pPr algn="r">
              <a:spcBef>
                <a:spcPct val="20000"/>
              </a:spcBef>
            </a:pPr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программного кода </a:t>
            </a:r>
          </a:p>
          <a:p>
            <a:pPr algn="r">
              <a:spcBef>
                <a:spcPct val="20000"/>
              </a:spcBef>
            </a:pPr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для программы</a:t>
            </a:r>
          </a:p>
          <a:p>
            <a:pPr algn="r">
              <a:spcBef>
                <a:spcPct val="20000"/>
              </a:spcBef>
            </a:pPr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 графическим интерфейсом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78854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17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956" y="3284984"/>
            <a:ext cx="5560161" cy="283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2406" y="325916"/>
            <a:ext cx="15295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Классы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>
            <a:endCxn id="11" idx="0"/>
          </p:cNvCxnSpPr>
          <p:nvPr/>
        </p:nvCxnSpPr>
        <p:spPr>
          <a:xfrm>
            <a:off x="4788024" y="905062"/>
            <a:ext cx="664791" cy="86775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endCxn id="9" idx="0"/>
          </p:cNvCxnSpPr>
          <p:nvPr/>
        </p:nvCxnSpPr>
        <p:spPr>
          <a:xfrm flipH="1">
            <a:off x="1140484" y="905062"/>
            <a:ext cx="2671922" cy="86775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endCxn id="12" idx="0"/>
          </p:cNvCxnSpPr>
          <p:nvPr/>
        </p:nvCxnSpPr>
        <p:spPr>
          <a:xfrm>
            <a:off x="5138948" y="869058"/>
            <a:ext cx="2864507" cy="90375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5536" y="1772816"/>
            <a:ext cx="148989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Формы</a:t>
            </a:r>
          </a:p>
          <a:p>
            <a:pPr algn="ctr"/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Tk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3768" y="1772816"/>
            <a:ext cx="15600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Кнопки</a:t>
            </a:r>
          </a:p>
          <a:p>
            <a:pPr algn="ctr"/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Button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55976" y="1772816"/>
            <a:ext cx="219367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Окно ввода</a:t>
            </a:r>
          </a:p>
          <a:p>
            <a:pPr algn="ctr"/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Entry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14429" y="1772815"/>
            <a:ext cx="17780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Надписи</a:t>
            </a:r>
          </a:p>
          <a:p>
            <a:pPr algn="ctr"/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Label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>
            <a:endCxn id="10" idx="0"/>
          </p:cNvCxnSpPr>
          <p:nvPr/>
        </p:nvCxnSpPr>
        <p:spPr>
          <a:xfrm flipH="1">
            <a:off x="3263789" y="869058"/>
            <a:ext cx="1020179" cy="9037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9" idx="2"/>
          </p:cNvCxnSpPr>
          <p:nvPr/>
        </p:nvCxnSpPr>
        <p:spPr>
          <a:xfrm>
            <a:off x="1140484" y="2850034"/>
            <a:ext cx="1043516" cy="5789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0" idx="2"/>
          </p:cNvCxnSpPr>
          <p:nvPr/>
        </p:nvCxnSpPr>
        <p:spPr>
          <a:xfrm>
            <a:off x="3263789" y="2850034"/>
            <a:ext cx="673491" cy="201912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1" idx="2"/>
          </p:cNvCxnSpPr>
          <p:nvPr/>
        </p:nvCxnSpPr>
        <p:spPr>
          <a:xfrm flipH="1">
            <a:off x="4783545" y="2850034"/>
            <a:ext cx="669270" cy="158707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2" idx="2"/>
          </p:cNvCxnSpPr>
          <p:nvPr/>
        </p:nvCxnSpPr>
        <p:spPr>
          <a:xfrm flipH="1">
            <a:off x="6384065" y="2850033"/>
            <a:ext cx="1619390" cy="273920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24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Метод g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rid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4262997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509120"/>
            <a:ext cx="4612530" cy="2027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323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129</Words>
  <Application>Microsoft Office PowerPoint</Application>
  <PresentationFormat>Экран (4:3)</PresentationFormat>
  <Paragraphs>41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 grid</vt:lpstr>
      <vt:lpstr>«Быки и коровы»</vt:lpstr>
      <vt:lpstr>«Калькулятор»</vt:lpstr>
      <vt:lpstr>«Программа для генерации штрихкодов»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 Юдина</dc:creator>
  <cp:lastModifiedBy>Елена Юдина</cp:lastModifiedBy>
  <cp:revision>50</cp:revision>
  <dcterms:created xsi:type="dcterms:W3CDTF">2022-04-10T17:26:20Z</dcterms:created>
  <dcterms:modified xsi:type="dcterms:W3CDTF">2023-03-28T20:39:51Z</dcterms:modified>
</cp:coreProperties>
</file>