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78220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«ТРИЗ в развитии творческой активности дошкольников»</a:t>
            </a:r>
          </a:p>
          <a:p>
            <a:endParaRPr lang="ru-RU" dirty="0"/>
          </a:p>
        </p:txBody>
      </p:sp>
      <p:pic>
        <p:nvPicPr>
          <p:cNvPr id="34818" name="Picture 2" descr="http://900igr.net/up/datas/95520/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928670"/>
            <a:ext cx="5942021" cy="3626106"/>
          </a:xfrm>
          <a:prstGeom prst="rect">
            <a:avLst/>
          </a:prstGeom>
          <a:noFill/>
        </p:spPr>
      </p:pic>
      <p:pic>
        <p:nvPicPr>
          <p:cNvPr id="34820" name="Picture 4" descr="https://ds04.infourok.ru/uploads/ex/0e15/0002e0bc-7e7c9fba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26"/>
            <a:ext cx="9144000" cy="1643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5" y="4572008"/>
            <a:ext cx="850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МДОАУ «Детский сад № 79 «Аистенок» г. Орска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Блинова Л.В.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24/1277017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6025866"/>
            <a:ext cx="1904960" cy="617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24/1277017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72206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24/1277017/slides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143644"/>
            <a:ext cx="192882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layer.myshared.ru/24/1277017/slides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39" y="5857892"/>
            <a:ext cx="2202605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6000768"/>
            <a:ext cx="2202605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player.myshared.ru/24/1277017/slides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6072206"/>
            <a:ext cx="2349445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player.myshared.ru/24/1277017/slides/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72206"/>
            <a:ext cx="1928826" cy="455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player.myshared.ru/24/1277017/slides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6143644"/>
            <a:ext cx="2283829" cy="57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player.myshared.ru/24/1277017/slides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286520"/>
            <a:ext cx="1785950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player.myshared.ru/24/1277017/slides/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286520"/>
            <a:ext cx="1762084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24/1277017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player.myshared.ru/24/1277017/slides/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8799" y="6072206"/>
            <a:ext cx="1712357" cy="57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layer.myshared.ru/24/1277017/slides/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6143644"/>
            <a:ext cx="2283829" cy="57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player.myshared.ru/24/1277017/slides/slid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6143644"/>
            <a:ext cx="2000264" cy="503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player.myshared.ru/24/1277017/slides/slid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143644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player.myshared.ru/24/1277017/slides/slid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0631" y="6072206"/>
            <a:ext cx="1982345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player.myshared.ru/24/1277017/slides/slid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72206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player.myshared.ru/24/1277017/slides/slid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72206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player.myshared.ru/24/1277017/slides/slid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016"/>
            <a:ext cx="9144000" cy="6732984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5954428"/>
            <a:ext cx="1904960" cy="617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player.myshared.ru/24/1277017/slides/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143644"/>
            <a:ext cx="1833522" cy="594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player.myshared.ru/24/1277017/slides/slide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0631" y="6000768"/>
            <a:ext cx="1982345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24/1277017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layer.myshared.ru/24/1277017/slides/slide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24/1277017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286496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24/1277017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143644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24/1277017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00768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24/1277017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72206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24/1277017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22264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72206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24/127701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24/1277017/slides/slide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6072206"/>
            <a:ext cx="176208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28</Words>
  <Application>Microsoft Office PowerPoint</Application>
  <PresentationFormat>Экран (4:3)</PresentationFormat>
  <Paragraphs>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наши животные живут зимой</dc:title>
  <dc:creator>Владелец</dc:creator>
  <cp:lastModifiedBy>Windows User</cp:lastModifiedBy>
  <cp:revision>60</cp:revision>
  <dcterms:created xsi:type="dcterms:W3CDTF">2012-12-04T15:28:44Z</dcterms:created>
  <dcterms:modified xsi:type="dcterms:W3CDTF">2024-01-31T19:24:22Z</dcterms:modified>
</cp:coreProperties>
</file>