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65C1971-AE35-440D-B5C5-C80384223EEE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3807EC3-F18E-412E-BB5D-3E4708F025C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003232" cy="4571999"/>
          </a:xfrm>
        </p:spPr>
        <p:txBody>
          <a:bodyPr/>
          <a:lstStyle/>
          <a:p>
            <a:pPr algn="ctr"/>
            <a:r>
              <a:rPr lang="ru-RU" sz="4400" dirty="0"/>
              <a:t>Методический анализ урока иностранного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72225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493246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9.	Умение оценить работу учащихся, исправление и коррекция ошибок учащихся в условиях коммуникативно ориентированного обучения.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456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536451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10.	Средства и способы учета и контроля овладения учащимися языковым материалом, речевыми навыками и умениями (устный контроль, само- и взаимоконтроль).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446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507648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11.	 Психологический климат на уроке, оценка учителя как речевого партнера.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697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12.	 Оценка заключительного этапа урока: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7620000" cy="3993307"/>
          </a:xfrm>
        </p:spPr>
        <p:txBody>
          <a:bodyPr/>
          <a:lstStyle/>
          <a:p>
            <a:pPr algn="ctr"/>
            <a:r>
              <a:rPr lang="ru-RU" sz="2500" dirty="0"/>
              <a:t>способ предъявления домашнего задания;</a:t>
            </a:r>
          </a:p>
          <a:p>
            <a:pPr algn="ctr"/>
            <a:r>
              <a:rPr lang="ru-RU" sz="2500" dirty="0"/>
              <a:t>оценивание продукта деятельности учащихся согласно поставленной образовательной цели учебного занятия;</a:t>
            </a:r>
          </a:p>
          <a:p>
            <a:pPr algn="ctr"/>
            <a:r>
              <a:rPr lang="ru-RU" sz="2500" dirty="0"/>
              <a:t>выставление отметок.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411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76872"/>
            <a:ext cx="8568952" cy="1728192"/>
          </a:xfrm>
        </p:spPr>
        <p:txBody>
          <a:bodyPr>
            <a:normAutofit fontScale="90000"/>
          </a:bodyPr>
          <a:lstStyle/>
          <a:p>
            <a:r>
              <a:rPr lang="ru-RU" dirty="0"/>
              <a:t>1.	Определение цели/ей урока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46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52936"/>
            <a:ext cx="8424936" cy="25202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2.</a:t>
            </a:r>
            <a:r>
              <a:rPr lang="ru-RU" sz="3100" dirty="0"/>
              <a:t>	Определение типа урока, его целостность, динамику, связность. </a:t>
            </a:r>
            <a:br>
              <a:rPr lang="ru-RU" sz="3100" dirty="0"/>
            </a:br>
            <a:r>
              <a:rPr lang="ru-RU" sz="3100" dirty="0"/>
              <a:t>Как урок вписывается в цикл уроков предметно-тематического содержания речи.   </a:t>
            </a:r>
            <a:br>
              <a:rPr lang="ru-RU" sz="3100" dirty="0"/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386012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293096"/>
            <a:ext cx="7848872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3.	</a:t>
            </a:r>
            <a:r>
              <a:rPr lang="ru-RU" sz="3100" dirty="0"/>
              <a:t>Анализ методов, методических приемов, упражнений, средств обучения на уроке, способствующих достижению целей, мера их адекватности.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16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068960"/>
            <a:ext cx="8064896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4.	Включение выполненного домашнего задания в канву урока.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67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7859216" cy="29882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5.	Соотношение упражнений, относящихся к развитию умений доминирующего вида речевой деятельности и сопутствующих видов речевой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1081610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64096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6.	Степень оптимальности управления образовательным процессом: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147248" cy="3777283"/>
          </a:xfrm>
        </p:spPr>
        <p:txBody>
          <a:bodyPr/>
          <a:lstStyle/>
          <a:p>
            <a:r>
              <a:rPr lang="ru-RU" dirty="0"/>
              <a:t>а) режим работы (фронтальная, индивидуальная, парная, групповая);</a:t>
            </a:r>
          </a:p>
          <a:p>
            <a:r>
              <a:rPr lang="ru-RU" dirty="0"/>
              <a:t>б) распределение времени (оптимальное);</a:t>
            </a:r>
          </a:p>
          <a:p>
            <a:r>
              <a:rPr lang="ru-RU" dirty="0"/>
              <a:t>в) наличие средств, способствующих интенсификации урока (ИКТ, раздаточный материал, игры и др.);</a:t>
            </a:r>
          </a:p>
          <a:p>
            <a:r>
              <a:rPr lang="ru-RU" dirty="0"/>
              <a:t>г) динамика учебного занятия в процессе совершенствования языковых навыков и развития умений иноязычного общения учащихся.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950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075240" cy="29882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7.	Осуществление учителем индивидуализации образовательного процесса.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180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075240" cy="34202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8.	Анализ технологической деятельности урока: умение дать коммуникативную установку, использовать различные опоры, варьировать приемы работы.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77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</TotalTime>
  <Words>103</Words>
  <Application>Microsoft Office PowerPoint</Application>
  <PresentationFormat>Экран (4:3)</PresentationFormat>
  <Paragraphs>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Arial Black</vt:lpstr>
      <vt:lpstr>Главная</vt:lpstr>
      <vt:lpstr>Методический анализ урока иностранного языка</vt:lpstr>
      <vt:lpstr>1. Определение цели/ей урока </vt:lpstr>
      <vt:lpstr>2. Определение типа урока, его целостность, динамику, связность.  Как урок вписывается в цикл уроков предметно-тематического содержания речи.    </vt:lpstr>
      <vt:lpstr>3. Анализ методов, методических приемов, упражнений, средств обучения на уроке, способствующих достижению целей, мера их адекватности. </vt:lpstr>
      <vt:lpstr>4. Включение выполненного домашнего задания в канву урока. </vt:lpstr>
      <vt:lpstr>5. Соотношение упражнений, относящихся к развитию умений доминирующего вида речевой деятельности и сопутствующих видов речевой деятельности. </vt:lpstr>
      <vt:lpstr>6. Степень оптимальности управления образовательным процессом: </vt:lpstr>
      <vt:lpstr>7. Осуществление учителем индивидуализации образовательного процесса. </vt:lpstr>
      <vt:lpstr>8. Анализ технологической деятельности урока: умение дать коммуникативную установку, использовать различные опоры, варьировать приемы работы. </vt:lpstr>
      <vt:lpstr>9. Умение оценить работу учащихся, исправление и коррекция ошибок учащихся в условиях коммуникативно ориентированного обучения. </vt:lpstr>
      <vt:lpstr>10. Средства и способы учета и контроля овладения учащимися языковым материалом, речевыми навыками и умениями (устный контроль, само- и взаимоконтроль). </vt:lpstr>
      <vt:lpstr>11.  Психологический климат на уроке, оценка учителя как речевого партнера. </vt:lpstr>
      <vt:lpstr>12.  Оценка заключительного этапа урока: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анализ урока иностранного языка</dc:title>
  <dc:creator>Зубрилина</dc:creator>
  <cp:lastModifiedBy>User</cp:lastModifiedBy>
  <cp:revision>3</cp:revision>
  <dcterms:created xsi:type="dcterms:W3CDTF">2016-09-02T11:47:34Z</dcterms:created>
  <dcterms:modified xsi:type="dcterms:W3CDTF">2020-12-02T10:02:41Z</dcterms:modified>
</cp:coreProperties>
</file>