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4" r:id="rId1"/>
  </p:sldMasterIdLst>
  <p:sldIdLst>
    <p:sldId id="28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5363007-3ED8-4C10-B996-C88145F0C04E}">
          <p14:sldIdLst>
            <p14:sldId id="280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5"/>
            <p14:sldId id="274"/>
            <p14:sldId id="276"/>
            <p14:sldId id="277"/>
            <p14:sldId id="278"/>
            <p14:sldId id="279"/>
          </p14:sldIdLst>
        </p14:section>
        <p14:section name="Раздел без заголовка" id="{7188B3CF-B0F3-4FE7-84A8-00D0E6D93621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90" d="100"/>
          <a:sy n="90" d="100"/>
        </p:scale>
        <p:origin x="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4CCB-1EB8-4714-96D3-1A22BF391EB5}" type="datetimeFigureOut">
              <a:rPr lang="ru-RU" smtClean="0"/>
              <a:t>вс 16.10.22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6B85-3EC4-402C-B747-23509C5A6F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743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4CCB-1EB8-4714-96D3-1A22BF391EB5}" type="datetimeFigureOut">
              <a:rPr lang="ru-RU" smtClean="0"/>
              <a:t>вс 16.10.22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6B85-3EC4-402C-B747-23509C5A6F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73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4CCB-1EB8-4714-96D3-1A22BF391EB5}" type="datetimeFigureOut">
              <a:rPr lang="ru-RU" smtClean="0"/>
              <a:t>вс 16.10.22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6B85-3EC4-402C-B747-23509C5A6F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5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4CCB-1EB8-4714-96D3-1A22BF391EB5}" type="datetimeFigureOut">
              <a:rPr lang="ru-RU" smtClean="0"/>
              <a:t>вс 16.10.22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6B85-3EC4-402C-B747-23509C5A6FE3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4969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4CCB-1EB8-4714-96D3-1A22BF391EB5}" type="datetimeFigureOut">
              <a:rPr lang="ru-RU" smtClean="0"/>
              <a:t>вс 16.10.22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6B85-3EC4-402C-B747-23509C5A6F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91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4CCB-1EB8-4714-96D3-1A22BF391EB5}" type="datetimeFigureOut">
              <a:rPr lang="ru-RU" smtClean="0"/>
              <a:t>вс 16.10.22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6B85-3EC4-402C-B747-23509C5A6F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929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4CCB-1EB8-4714-96D3-1A22BF391EB5}" type="datetimeFigureOut">
              <a:rPr lang="ru-RU" smtClean="0"/>
              <a:t>вс 16.10.22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6B85-3EC4-402C-B747-23509C5A6F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248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4CCB-1EB8-4714-96D3-1A22BF391EB5}" type="datetimeFigureOut">
              <a:rPr lang="ru-RU" smtClean="0"/>
              <a:t>вс 16.10.22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6B85-3EC4-402C-B747-23509C5A6F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177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4CCB-1EB8-4714-96D3-1A22BF391EB5}" type="datetimeFigureOut">
              <a:rPr lang="ru-RU" smtClean="0"/>
              <a:t>вс 16.10.22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6B85-3EC4-402C-B747-23509C5A6F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751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4CCB-1EB8-4714-96D3-1A22BF391EB5}" type="datetimeFigureOut">
              <a:rPr lang="ru-RU" smtClean="0"/>
              <a:t>вс 16.10.22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6B85-3EC4-402C-B747-23509C5A6F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7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4CCB-1EB8-4714-96D3-1A22BF391EB5}" type="datetimeFigureOut">
              <a:rPr lang="ru-RU" smtClean="0"/>
              <a:t>вс 16.10.22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6B85-3EC4-402C-B747-23509C5A6F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946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4CCB-1EB8-4714-96D3-1A22BF391EB5}" type="datetimeFigureOut">
              <a:rPr lang="ru-RU" smtClean="0"/>
              <a:t>вс 16.10.22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6B85-3EC4-402C-B747-23509C5A6F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7860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4CCB-1EB8-4714-96D3-1A22BF391EB5}" type="datetimeFigureOut">
              <a:rPr lang="ru-RU" smtClean="0"/>
              <a:t>вс 16.10.22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6B85-3EC4-402C-B747-23509C5A6F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5631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4CCB-1EB8-4714-96D3-1A22BF391EB5}" type="datetimeFigureOut">
              <a:rPr lang="ru-RU" smtClean="0"/>
              <a:t>вс 16.10.22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6B85-3EC4-402C-B747-23509C5A6F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817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4CCB-1EB8-4714-96D3-1A22BF391EB5}" type="datetimeFigureOut">
              <a:rPr lang="ru-RU" smtClean="0"/>
              <a:t>вс 16.10.22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6B85-3EC4-402C-B747-23509C5A6F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16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4CCB-1EB8-4714-96D3-1A22BF391EB5}" type="datetimeFigureOut">
              <a:rPr lang="ru-RU" smtClean="0"/>
              <a:t>вс 16.10.22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6B85-3EC4-402C-B747-23509C5A6F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2852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4CCB-1EB8-4714-96D3-1A22BF391EB5}" type="datetimeFigureOut">
              <a:rPr lang="ru-RU" smtClean="0"/>
              <a:t>вс 16.10.22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26B85-3EC4-402C-B747-23509C5A6F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675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66D4CCB-1EB8-4714-96D3-1A22BF391EB5}" type="datetimeFigureOut">
              <a:rPr lang="ru-RU" smtClean="0"/>
              <a:t>вс 16.10.22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D826B85-3EC4-402C-B747-23509C5A6F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297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346" y="981738"/>
            <a:ext cx="7075081" cy="471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43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977" y="659217"/>
            <a:ext cx="6411433" cy="586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73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359" y="618792"/>
            <a:ext cx="8195488" cy="545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92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762" y="788137"/>
            <a:ext cx="9578163" cy="53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19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670" y="149077"/>
            <a:ext cx="9753600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53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360" y="705626"/>
            <a:ext cx="8600667" cy="57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99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83" y="494746"/>
            <a:ext cx="5347503" cy="35456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418" y="3333428"/>
            <a:ext cx="5272089" cy="335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24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613" y="848377"/>
            <a:ext cx="7421525" cy="497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75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Рейтинги лучших частных школ США 2019 года | Глобал Диало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5" y="349545"/>
            <a:ext cx="5360877" cy="34462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383" y="3007352"/>
            <a:ext cx="5360877" cy="36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37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94" y="1461755"/>
            <a:ext cx="4536009" cy="33654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787" y="1461755"/>
            <a:ext cx="4536009" cy="336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51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518" y="735529"/>
            <a:ext cx="4208389" cy="535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68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666750"/>
            <a:ext cx="76200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46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655" y="978947"/>
            <a:ext cx="8459929" cy="481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47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39" y="269026"/>
            <a:ext cx="5777521" cy="32503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672" y="3097285"/>
            <a:ext cx="5777521" cy="325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79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175" y="749810"/>
            <a:ext cx="8168369" cy="483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49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80" y="906758"/>
            <a:ext cx="8946634" cy="495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81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89" y="1988287"/>
            <a:ext cx="10364451" cy="2838893"/>
          </a:xfrm>
        </p:spPr>
        <p:txBody>
          <a:bodyPr>
            <a:noAutofit/>
          </a:bodyPr>
          <a:lstStyle/>
          <a:p>
            <a:r>
              <a:rPr lang="en-US" sz="16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End</a:t>
            </a:r>
            <a:endParaRPr lang="ru-RU" sz="16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1975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560" y="1052623"/>
            <a:ext cx="8740961" cy="52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74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837" y="495300"/>
            <a:ext cx="869632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25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7" y="754911"/>
            <a:ext cx="9229060" cy="551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52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55" y="683306"/>
            <a:ext cx="3586536" cy="23866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399" y="683306"/>
            <a:ext cx="3586536" cy="23866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9273" y="683306"/>
            <a:ext cx="3498111" cy="23866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455" y="3865264"/>
            <a:ext cx="3586536" cy="23866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9399" y="3865266"/>
            <a:ext cx="3586536" cy="23866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5343" y="3865265"/>
            <a:ext cx="3602042" cy="238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92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24" y="197033"/>
            <a:ext cx="3679759" cy="24398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289" y="2312914"/>
            <a:ext cx="3679759" cy="24398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5354" y="4418160"/>
            <a:ext cx="3679759" cy="24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84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93" y="204395"/>
            <a:ext cx="4912216" cy="32703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955" y="204395"/>
            <a:ext cx="4912216" cy="32703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205" y="3818964"/>
            <a:ext cx="4912216" cy="279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34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692" y="683006"/>
            <a:ext cx="7655442" cy="52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17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130</TotalTime>
  <Words>2</Words>
  <Application>Microsoft Office PowerPoint</Application>
  <PresentationFormat>Широкоэкранный</PresentationFormat>
  <Paragraphs>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Arial</vt:lpstr>
      <vt:lpstr>Tw Cen MT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12</cp:revision>
  <dcterms:created xsi:type="dcterms:W3CDTF">2022-10-15T14:27:25Z</dcterms:created>
  <dcterms:modified xsi:type="dcterms:W3CDTF">2022-10-16T07:48:32Z</dcterms:modified>
</cp:coreProperties>
</file>