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8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2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6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4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6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5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2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5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0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3DAFED-009B-47FA-AB17-35A2F59FF4B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8B1F028-2754-4CA3-824C-C93A7B27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6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98140" y="1932242"/>
            <a:ext cx="8869397" cy="698070"/>
          </a:xfrm>
        </p:spPr>
        <p:txBody>
          <a:bodyPr>
            <a:noAutofit/>
          </a:bodyPr>
          <a:lstStyle/>
          <a:p>
            <a:r>
              <a:rPr lang="en-US" sz="6600" dirty="0" smtClean="0"/>
              <a:t>Ecology</a:t>
            </a:r>
            <a:endParaRPr lang="ru-RU" sz="6600" dirty="0"/>
          </a:p>
        </p:txBody>
      </p:sp>
      <p:pic>
        <p:nvPicPr>
          <p:cNvPr id="1026" name="Picture 2" descr="https://fikiwiki.com/uploads/posts/2022-02/1644993056_31-fikiwiki-com-p-ekologiya-krasivie-kartinki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1" y="3359038"/>
            <a:ext cx="5460762" cy="3038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orldatlas.com/r/w1200-q80/upload/24/97/8a/shutterstock-1120037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92" y="669288"/>
            <a:ext cx="4828106" cy="3445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5048" y="363088"/>
            <a:ext cx="8124331" cy="7432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Factories dump waste into rivers which carry it  to seas and oceans</a:t>
            </a:r>
            <a:endParaRPr lang="ru-RU" sz="2400" dirty="0"/>
          </a:p>
        </p:txBody>
      </p:sp>
      <p:pic>
        <p:nvPicPr>
          <p:cNvPr id="2050" name="Picture 2" descr="https://www.iisd.org/sites/default/files/styles/wysiwyg_mobile/public/2021-01/industrial-waste-ocean.jpg?itok=8x-u_8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2" y="1363662"/>
            <a:ext cx="5474801" cy="41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E7kyb4hWYAgCPFI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32" y="3642656"/>
            <a:ext cx="4831647" cy="29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b/vector-cartoon-illustration-dirty-plant-throws-waste-water-environmental-pollution-concept-plant-throws-waste-1061680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21" y="1687834"/>
            <a:ext cx="4251190" cy="26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691" y="302563"/>
            <a:ext cx="9072599" cy="736015"/>
          </a:xfrm>
        </p:spPr>
        <p:txBody>
          <a:bodyPr>
            <a:noAutofit/>
          </a:bodyPr>
          <a:lstStyle/>
          <a:p>
            <a:r>
              <a:rPr lang="en-US" sz="2600" dirty="0"/>
              <a:t>Cars and factories send harmful gases into the ai</a:t>
            </a:r>
            <a:r>
              <a:rPr lang="en-US" sz="2600" dirty="0" smtClean="0"/>
              <a:t>r</a:t>
            </a:r>
            <a:endParaRPr lang="ru-RU" sz="2600" dirty="0"/>
          </a:p>
        </p:txBody>
      </p:sp>
      <p:pic>
        <p:nvPicPr>
          <p:cNvPr id="3074" name="Picture 2" descr="https://i.pinimg.com/originals/fe/cd/f2/fecdf21c575195818835e45c07a03d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56" y="1140043"/>
            <a:ext cx="3860800" cy="36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worldhealth.net/media/original_images/AdobeStock_2043155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51" y="3390522"/>
            <a:ext cx="4829809" cy="31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assets3.thrillist.com/v1/image/2364573/1200x600/scale;"/>
          <p:cNvSpPr>
            <a:spLocks noChangeAspect="1" noChangeArrowheads="1"/>
          </p:cNvSpPr>
          <p:nvPr/>
        </p:nvSpPr>
        <p:spPr bwMode="auto">
          <a:xfrm>
            <a:off x="1715911" y="2685279"/>
            <a:ext cx="2623967" cy="325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wallpapercave.com/wp/wp7409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83" y="1304228"/>
            <a:ext cx="3999102" cy="49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4385" y="-88044"/>
            <a:ext cx="8700064" cy="12060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Oil tankers are very dangerous</a:t>
            </a:r>
            <a:endParaRPr lang="ru-RU" sz="3600" dirty="0"/>
          </a:p>
        </p:txBody>
      </p:sp>
      <p:pic>
        <p:nvPicPr>
          <p:cNvPr id="4098" name="Picture 2" descr="https://www.thesun.co.uk/wp-content/uploads/2020/08/NINTCHDBPICT00060116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11" y="1316739"/>
            <a:ext cx="9074256" cy="51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869" y="-178780"/>
            <a:ext cx="8135620" cy="14657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save our planet</a:t>
            </a:r>
            <a:endParaRPr lang="ru-RU" sz="3200" dirty="0"/>
          </a:p>
        </p:txBody>
      </p:sp>
      <p:pic>
        <p:nvPicPr>
          <p:cNvPr id="5122" name="Picture 2" descr="https://avatars.mds.yandex.net/get-altay/216588/2a0000015b16ef00cddba9ef8fc0b43758af/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8" y="1286933"/>
            <a:ext cx="4834819" cy="32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b17.ru/foto/uploaded/upl_1630422312_617174_jmuf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39" y="3692418"/>
            <a:ext cx="3670296" cy="279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xn--66-mlcljmn8ab.xn--p1ai/wp-content/uploads/2023/03/IMG_7373-1-768x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50" y="1749778"/>
            <a:ext cx="4579073" cy="29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868" y="171176"/>
            <a:ext cx="8451709" cy="10141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Plastic pollution</a:t>
            </a:r>
            <a:endParaRPr lang="ru-RU" sz="3200" dirty="0"/>
          </a:p>
        </p:txBody>
      </p:sp>
      <p:pic>
        <p:nvPicPr>
          <p:cNvPr id="6146" name="Picture 2" descr="https://hvylya.net/images/2019/10/28/t7OFqB5pXARqyNFCAq36BaE0mC0VWK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75" y="1185334"/>
            <a:ext cx="8157902" cy="54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868" y="171176"/>
            <a:ext cx="8451709" cy="10141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Humans are the biggest threat</a:t>
            </a:r>
            <a:endParaRPr lang="ru-RU" sz="3200" dirty="0"/>
          </a:p>
        </p:txBody>
      </p:sp>
      <p:pic>
        <p:nvPicPr>
          <p:cNvPr id="7170" name="Picture 2" descr="https://storage.googleapis.com/activatica/uploads/3400b68b-ddb8-4802-804c-7391801bde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0" y="1185334"/>
            <a:ext cx="5493924" cy="30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vsegda-pomnim.com/uploads/posts/2022-03/1647719641_6-vsegda-pomnim-com-p-osushenie-bolot-foto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19" y="3108997"/>
            <a:ext cx="5558684" cy="331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868" y="171176"/>
            <a:ext cx="8451709" cy="10141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Hunting and poachers</a:t>
            </a:r>
            <a:endParaRPr lang="ru-RU" sz="3200" dirty="0"/>
          </a:p>
        </p:txBody>
      </p:sp>
      <p:pic>
        <p:nvPicPr>
          <p:cNvPr id="8194" name="Picture 2" descr="https://druzhniy-center.ru/wp-content/uploads/d/f/6/df6efdc5df3fab33f820784ff5b730d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0" y="1413374"/>
            <a:ext cx="5477299" cy="36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ssets.weforum.org/article/image/jbWpEXFNc9ub-qi0lRU-vZzs9pJc_lPGR07Decdil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97" y="3100145"/>
            <a:ext cx="5368525" cy="32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78</TotalTime>
  <Words>41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Corbel</vt:lpstr>
      <vt:lpstr>Базис</vt:lpstr>
      <vt:lpstr>Ecology</vt:lpstr>
      <vt:lpstr>Factories dump waste into rivers which carry it  to seas and oceans</vt:lpstr>
      <vt:lpstr>Cars and factories send harmful gases into the air</vt:lpstr>
      <vt:lpstr>Oil tankers are very dangerous</vt:lpstr>
      <vt:lpstr>To save our planet</vt:lpstr>
      <vt:lpstr>Plastic pollution</vt:lpstr>
      <vt:lpstr>Humans are the biggest threat</vt:lpstr>
      <vt:lpstr>Hunting and poachers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Olga</dc:creator>
  <cp:lastModifiedBy>Olga</cp:lastModifiedBy>
  <cp:revision>10</cp:revision>
  <dcterms:created xsi:type="dcterms:W3CDTF">2023-03-20T15:25:34Z</dcterms:created>
  <dcterms:modified xsi:type="dcterms:W3CDTF">2023-03-20T17:07:07Z</dcterms:modified>
</cp:coreProperties>
</file>