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FA8D6A6-6DE1-4B47-8FDB-7009C7A6D7B0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4B9F6F-3DE6-4155-BB59-F28A40940F4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8D6A6-6DE1-4B47-8FDB-7009C7A6D7B0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B9F6F-3DE6-4155-BB59-F28A40940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8D6A6-6DE1-4B47-8FDB-7009C7A6D7B0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B9F6F-3DE6-4155-BB59-F28A40940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8D6A6-6DE1-4B47-8FDB-7009C7A6D7B0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B9F6F-3DE6-4155-BB59-F28A40940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FA8D6A6-6DE1-4B47-8FDB-7009C7A6D7B0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4B9F6F-3DE6-4155-BB59-F28A40940F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8D6A6-6DE1-4B47-8FDB-7009C7A6D7B0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C4B9F6F-3DE6-4155-BB59-F28A40940F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8D6A6-6DE1-4B47-8FDB-7009C7A6D7B0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C4B9F6F-3DE6-4155-BB59-F28A40940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8D6A6-6DE1-4B47-8FDB-7009C7A6D7B0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B9F6F-3DE6-4155-BB59-F28A40940F4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8D6A6-6DE1-4B47-8FDB-7009C7A6D7B0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B9F6F-3DE6-4155-BB59-F28A40940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FA8D6A6-6DE1-4B47-8FDB-7009C7A6D7B0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4B9F6F-3DE6-4155-BB59-F28A40940F4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FA8D6A6-6DE1-4B47-8FDB-7009C7A6D7B0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4B9F6F-3DE6-4155-BB59-F28A40940F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FA8D6A6-6DE1-4B47-8FDB-7009C7A6D7B0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C4B9F6F-3DE6-4155-BB59-F28A40940F43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Экология\sovety_postradavshim_ot_zagryazneniy_okruzhayushchey_sredy_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915082"/>
            <a:ext cx="9145016" cy="51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21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D:\Экология\062de56deaaaa992024e548c4acfd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016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84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D:\Экология\pererabotka-mus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138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D:\Экология\field_image_garbagep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2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D:\Экология\plast_okean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8" y="980728"/>
            <a:ext cx="9212088" cy="484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240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D:\Экология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044"/>
            <a:ext cx="9144000" cy="608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6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D:\Экология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61216" cy="59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425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D:\Экология\problema-brakonerstva-544x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" y="821735"/>
            <a:ext cx="9117895" cy="551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73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D:\Экология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760640" cy="578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56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D:\Экология\csm_cites_logo_1200_d8ac7069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50"/>
            <a:ext cx="91440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10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effectLst/>
                <a:latin typeface="Algerian" panose="04020705040A02060702" pitchFamily="82" charset="0"/>
              </a:rPr>
              <a:t>Thanks for your attention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D:\Экология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5234"/>
            <a:ext cx="6840760" cy="45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4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Экология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447283"/>
            <a:ext cx="9119479" cy="606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14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Экология\2ry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47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Экология\e4c4f608f1a11c4a43393d7fce60fe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"/>
            <a:ext cx="9144000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6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347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Экология\9122da406d88e93f796916afba6681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85698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6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Экология\KMO_162543_13530_1_t218_200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611"/>
            <a:ext cx="9144000" cy="513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9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Экология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1" y="1052736"/>
            <a:ext cx="8640960" cy="520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1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Экология\second-hand-st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62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Экология\17i6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" y="425783"/>
            <a:ext cx="9125209" cy="61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10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4">
      <a:dk1>
        <a:srgbClr val="002060"/>
      </a:dk1>
      <a:lt1>
        <a:srgbClr val="002060"/>
      </a:lt1>
      <a:dk2>
        <a:srgbClr val="92D050"/>
      </a:dk2>
      <a:lt2>
        <a:srgbClr val="92D050"/>
      </a:lt2>
      <a:accent1>
        <a:srgbClr val="92D050"/>
      </a:accent1>
      <a:accent2>
        <a:srgbClr val="92D050"/>
      </a:accent2>
      <a:accent3>
        <a:srgbClr val="92D050"/>
      </a:accent3>
      <a:accent4>
        <a:srgbClr val="92D050"/>
      </a:accent4>
      <a:accent5>
        <a:srgbClr val="92D050"/>
      </a:accent5>
      <a:accent6>
        <a:srgbClr val="92D050"/>
      </a:accent6>
      <a:hlink>
        <a:srgbClr val="92D050"/>
      </a:hlink>
      <a:folHlink>
        <a:srgbClr val="92D05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4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2023-04-01T18:19:10Z</dcterms:created>
  <dcterms:modified xsi:type="dcterms:W3CDTF">2023-04-01T19:08:55Z</dcterms:modified>
</cp:coreProperties>
</file>