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60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0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006" y="3593206"/>
            <a:ext cx="6701401" cy="772732"/>
          </a:xfrm>
        </p:spPr>
        <p:txBody>
          <a:bodyPr/>
          <a:lstStyle/>
          <a:p>
            <a:r>
              <a:rPr lang="en-US" sz="9300" dirty="0" smtClean="0"/>
              <a:t>ONE DAY</a:t>
            </a:r>
            <a:r>
              <a:rPr lang="ru-RU" sz="9300" dirty="0" smtClean="0"/>
              <a:t>…</a:t>
            </a:r>
            <a:r>
              <a:rPr lang="en-US" sz="9300" dirty="0" smtClean="0"/>
              <a:t> </a:t>
            </a:r>
            <a:br>
              <a:rPr lang="en-US" sz="9300" dirty="0" smtClean="0"/>
            </a:br>
            <a:endParaRPr lang="ru-RU" sz="9300" dirty="0"/>
          </a:p>
        </p:txBody>
      </p:sp>
      <p:sp>
        <p:nvSpPr>
          <p:cNvPr id="4" name="Подзаголовок 2">
            <a:extLst>
              <a:ext uri="{FF2B5EF4-FFF2-40B4-BE49-F238E27FC236}">
                <a16:creationId xmlns:a16="http://schemas.microsoft.com/office/drawing/2014/main" xmlns="" id="{3FC7BD98-5486-489C-BAA0-A69CEFF691B3}"/>
              </a:ext>
            </a:extLst>
          </p:cNvPr>
          <p:cNvSpPr txBox="1">
            <a:spLocks/>
          </p:cNvSpPr>
          <p:nvPr/>
        </p:nvSpPr>
        <p:spPr>
          <a:xfrm>
            <a:off x="0" y="5901250"/>
            <a:ext cx="5169719" cy="649825"/>
          </a:xfrm>
          <a:prstGeom prst="parallelogram">
            <a:avLst>
              <a:gd name="adj" fmla="val 100759"/>
            </a:avLst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1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800" b="1" dirty="0" smtClean="0">
                <a:solidFill>
                  <a:srgbClr val="670B35"/>
                </a:solidFill>
              </a:rPr>
              <a:t>Matvei Gladysh, 6</a:t>
            </a:r>
            <a:r>
              <a:rPr lang="ru-RU" sz="2800" b="1" dirty="0" smtClean="0">
                <a:solidFill>
                  <a:srgbClr val="670B35"/>
                </a:solidFill>
              </a:rPr>
              <a:t>«</a:t>
            </a:r>
            <a:r>
              <a:rPr lang="en-US" sz="2800" b="1" dirty="0" smtClean="0">
                <a:solidFill>
                  <a:srgbClr val="670B35"/>
                </a:solidFill>
              </a:rPr>
              <a:t>C</a:t>
            </a:r>
            <a:r>
              <a:rPr lang="ru-RU" sz="2800" b="1" dirty="0" smtClean="0">
                <a:solidFill>
                  <a:srgbClr val="670B35"/>
                </a:solidFill>
              </a:rPr>
              <a:t>»</a:t>
            </a:r>
            <a:endParaRPr lang="ru-RU" sz="2800" b="1" dirty="0">
              <a:solidFill>
                <a:srgbClr val="670B35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8779"/>
          <a:stretch/>
        </p:blipFill>
        <p:spPr>
          <a:xfrm>
            <a:off x="6629243" y="811369"/>
            <a:ext cx="5369572" cy="48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13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England’s laziest boy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315"/>
          <a:stretch/>
        </p:blipFill>
        <p:spPr>
          <a:xfrm>
            <a:off x="3526854" y="1128451"/>
            <a:ext cx="8373226" cy="5721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0177" y="1611902"/>
            <a:ext cx="1416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Carl</a:t>
            </a:r>
            <a:endParaRPr lang="ru-RU" sz="4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21" y="2357968"/>
            <a:ext cx="4907987" cy="351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79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373"/>
          <a:stretch/>
        </p:blipFill>
        <p:spPr>
          <a:xfrm>
            <a:off x="6862135" y="-12879"/>
            <a:ext cx="5027617" cy="68836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1968" y="2003305"/>
            <a:ext cx="48038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Carl didn’t want to help his mother about the house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834120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happened</a:t>
            </a:r>
            <a:r>
              <a:rPr lang="ru-RU" sz="5400" dirty="0">
                <a:latin typeface="Arial Black" panose="020B0A04020102020204" pitchFamily="34" charset="0"/>
                <a:cs typeface="Aharoni" panose="02010803020104030203" pitchFamily="2" charset="-79"/>
              </a:rPr>
              <a:t>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058" y="1904843"/>
            <a:ext cx="7581363" cy="49531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9974"/>
          <a:stretch/>
        </p:blipFill>
        <p:spPr>
          <a:xfrm>
            <a:off x="1196601" y="2468226"/>
            <a:ext cx="3156457" cy="43897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739" y="0"/>
            <a:ext cx="3986682" cy="26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05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28229"/>
          </a:xfrm>
        </p:spPr>
        <p:txBody>
          <a:bodyPr/>
          <a:lstStyle/>
          <a:p>
            <a:r>
              <a:rPr lang="en-US" dirty="0" smtClean="0"/>
              <a:t>BROWNIE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167" t="5609" r="8726" b="4419"/>
          <a:stretch/>
        </p:blipFill>
        <p:spPr>
          <a:xfrm>
            <a:off x="4353059" y="0"/>
            <a:ext cx="7559899" cy="6883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1678" y="2454841"/>
            <a:ext cx="4642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Carl was scared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678" y="3138571"/>
            <a:ext cx="3101381" cy="37076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9273" y="382385"/>
            <a:ext cx="7701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smtClean="0">
                <a:solidFill>
                  <a:schemeClr val="bg2"/>
                </a:solidFill>
              </a:rPr>
              <a:t>I will eat all your candies if you don’t do household </a:t>
            </a:r>
            <a:r>
              <a:rPr lang="en-US" sz="2800" dirty="0" smtClean="0">
                <a:solidFill>
                  <a:schemeClr val="bg1"/>
                </a:solidFill>
              </a:rPr>
              <a:t>chores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871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447" y="0"/>
            <a:ext cx="5440373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8386" t="5683" r="13756" b="6740"/>
          <a:stretch/>
        </p:blipFill>
        <p:spPr>
          <a:xfrm>
            <a:off x="1442094" y="2161958"/>
            <a:ext cx="5048520" cy="46848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8674" b="8437"/>
          <a:stretch/>
        </p:blipFill>
        <p:spPr>
          <a:xfrm>
            <a:off x="4661470" y="0"/>
            <a:ext cx="1834977" cy="21507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7963" r="12106"/>
          <a:stretch/>
        </p:blipFill>
        <p:spPr>
          <a:xfrm>
            <a:off x="3141762" y="0"/>
            <a:ext cx="1519708" cy="21731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3933" r="4481"/>
          <a:stretch/>
        </p:blipFill>
        <p:spPr>
          <a:xfrm>
            <a:off x="1442437" y="1"/>
            <a:ext cx="1828800" cy="21619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6261" y="2184330"/>
            <a:ext cx="3857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CHANGE FOR THE BETTER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90140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103</TotalTime>
  <Words>47</Words>
  <Application>Microsoft Office PowerPoint</Application>
  <PresentationFormat>Широкоэкранный</PresentationFormat>
  <Paragraphs>10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Aharoni</vt:lpstr>
      <vt:lpstr>Arial</vt:lpstr>
      <vt:lpstr>Arial Black</vt:lpstr>
      <vt:lpstr>Corbel</vt:lpstr>
      <vt:lpstr>Gill Sans MT</vt:lpstr>
      <vt:lpstr>Impact</vt:lpstr>
      <vt:lpstr>Badge</vt:lpstr>
      <vt:lpstr>ONE DAY…  </vt:lpstr>
      <vt:lpstr>England’s laziest boy</vt:lpstr>
      <vt:lpstr>Презентация PowerPoint</vt:lpstr>
      <vt:lpstr>What happened?</vt:lpstr>
      <vt:lpstr>BROWNIE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DAY  IN LONDON</dc:title>
  <dc:creator>Olga</dc:creator>
  <cp:lastModifiedBy>Olga</cp:lastModifiedBy>
  <cp:revision>12</cp:revision>
  <dcterms:created xsi:type="dcterms:W3CDTF">2022-11-25T00:18:53Z</dcterms:created>
  <dcterms:modified xsi:type="dcterms:W3CDTF">2022-11-25T02:02:33Z</dcterms:modified>
</cp:coreProperties>
</file>