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0" r:id="rId7"/>
    <p:sldId id="261" r:id="rId8"/>
    <p:sldId id="264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Dream School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Arina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Piskun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’’C’’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28680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3932238" cy="258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214686"/>
            <a:ext cx="392909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3438" y="500042"/>
            <a:ext cx="393065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214686"/>
            <a:ext cx="392909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530225"/>
            <a:ext cx="7715304" cy="497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07249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530225"/>
            <a:ext cx="8001056" cy="518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92961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094743" cy="518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530225"/>
            <a:ext cx="7929618" cy="539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</TotalTime>
  <Words>9</Words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My Dream School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Dream School</dc:title>
  <dc:creator>ALEX</dc:creator>
  <cp:lastModifiedBy>ALEX</cp:lastModifiedBy>
  <cp:revision>8</cp:revision>
  <dcterms:created xsi:type="dcterms:W3CDTF">2022-11-08T18:13:26Z</dcterms:created>
  <dcterms:modified xsi:type="dcterms:W3CDTF">2022-11-09T13:13:47Z</dcterms:modified>
</cp:coreProperties>
</file>