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5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Ecology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Anna </a:t>
            </a:r>
            <a:r>
              <a:rPr lang="en-US" dirty="0" err="1" smtClean="0"/>
              <a:t>Morozova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030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37" y="4634532"/>
            <a:ext cx="2875745" cy="224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4" y="28406"/>
            <a:ext cx="307657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40" y="44624"/>
            <a:ext cx="2970460" cy="197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47" y="4722862"/>
            <a:ext cx="3202707" cy="21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504056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41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96944" cy="525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96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1.1zoom.ru/big7/365/Planets_Hands_Earth_4955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080" y="-8524328"/>
            <a:ext cx="16823160" cy="1630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6626"/>
            <a:ext cx="8424935" cy="56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715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6" y="941455"/>
            <a:ext cx="8189018" cy="545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37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568952" cy="568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53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1" y="908721"/>
            <a:ext cx="8218737" cy="549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77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5"/>
            <a:ext cx="7848872" cy="563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356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7"/>
            <a:ext cx="7992888" cy="570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10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560840" cy="551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92088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5638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</TotalTime>
  <Words>3</Words>
  <Application>Microsoft Office PowerPoint</Application>
  <PresentationFormat>Экран (4:3)</PresentationFormat>
  <Paragraphs>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Модульная</vt:lpstr>
      <vt:lpstr>Ecology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</dc:title>
  <dc:creator>user</dc:creator>
  <cp:lastModifiedBy>user</cp:lastModifiedBy>
  <cp:revision>2</cp:revision>
  <dcterms:created xsi:type="dcterms:W3CDTF">2023-04-03T12:34:40Z</dcterms:created>
  <dcterms:modified xsi:type="dcterms:W3CDTF">2023-04-03T12:55:33Z</dcterms:modified>
</cp:coreProperties>
</file>