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8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0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2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0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23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65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6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6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2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0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BE28212-61A8-48DB-9666-00A2507983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FD86FF6-0D0F-4E3A-A1AB-853ADA300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4F7A2-C0EF-7D66-891B-ABC82C7AA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Ecology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94AE6D-0EE8-14D1-4B3F-DC3505F2D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6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67B7B-CBDC-53E6-6800-9E4186DA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2E7A34-A108-170D-CAB1-0B6050C1A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268" y="567267"/>
            <a:ext cx="8802786" cy="5563108"/>
          </a:xfrm>
        </p:spPr>
      </p:pic>
    </p:spTree>
    <p:extLst>
      <p:ext uri="{BB962C8B-B14F-4D97-AF65-F5344CB8AC3E}">
        <p14:creationId xmlns:p14="http://schemas.microsoft.com/office/powerpoint/2010/main" val="313895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173CF-50F4-938B-0BA3-07B4563C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6EB6A3-AF07-FFE0-6259-8FC54389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908" y="372533"/>
            <a:ext cx="10091492" cy="5842000"/>
          </a:xfrm>
        </p:spPr>
      </p:pic>
    </p:spTree>
    <p:extLst>
      <p:ext uri="{BB962C8B-B14F-4D97-AF65-F5344CB8AC3E}">
        <p14:creationId xmlns:p14="http://schemas.microsoft.com/office/powerpoint/2010/main" val="213087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198A-E335-E49D-7B9F-F182E6EC2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B5836-33D9-B17E-D33F-BCA58D864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549235-EC8C-3B86-15CF-9831AC88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50141"/>
            <a:ext cx="8120344" cy="59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5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5816C-C49A-79F8-7F6B-496FF573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3F4C6-CC08-93AA-947E-253E3CC08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6E48D-3316-33EA-ED40-26335F26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23" y="502515"/>
            <a:ext cx="10852910" cy="58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31966-9253-2D3D-94B9-21E55591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B85925-4C5A-BA03-E9CD-3B24CF052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134" y="390500"/>
            <a:ext cx="9728200" cy="6076999"/>
          </a:xfrm>
        </p:spPr>
      </p:pic>
    </p:spTree>
    <p:extLst>
      <p:ext uri="{BB962C8B-B14F-4D97-AF65-F5344CB8AC3E}">
        <p14:creationId xmlns:p14="http://schemas.microsoft.com/office/powerpoint/2010/main" val="28105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A7FC8-371F-279F-CAC5-B31F576A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7301C3-427C-9C4B-DDCE-E37F20CDF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732" y="468059"/>
            <a:ext cx="10092267" cy="5921882"/>
          </a:xfrm>
        </p:spPr>
      </p:pic>
    </p:spTree>
    <p:extLst>
      <p:ext uri="{BB962C8B-B14F-4D97-AF65-F5344CB8AC3E}">
        <p14:creationId xmlns:p14="http://schemas.microsoft.com/office/powerpoint/2010/main" val="341683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0CD5A-473B-BCFF-D9A9-2140DC52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1341797" cy="7455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504F1BF-9D06-59EF-DF89-C3A9E2F23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3128903"/>
            <a:ext cx="4270375" cy="283221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39461C3-54D8-0660-BF74-4AD6C6A9D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1248" y="462491"/>
            <a:ext cx="4081101" cy="3101975"/>
          </a:xfrm>
        </p:spPr>
      </p:pic>
    </p:spTree>
    <p:extLst>
      <p:ext uri="{BB962C8B-B14F-4D97-AF65-F5344CB8AC3E}">
        <p14:creationId xmlns:p14="http://schemas.microsoft.com/office/powerpoint/2010/main" val="140045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1DB48-4A64-6FFB-B840-8236AC6E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62CFDB-65D3-6A6D-1386-524514A1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668" y="473626"/>
            <a:ext cx="9592732" cy="5681641"/>
          </a:xfrm>
        </p:spPr>
      </p:pic>
    </p:spTree>
    <p:extLst>
      <p:ext uri="{BB962C8B-B14F-4D97-AF65-F5344CB8AC3E}">
        <p14:creationId xmlns:p14="http://schemas.microsoft.com/office/powerpoint/2010/main" val="118015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38063-E9DD-C7F6-1E72-CCDAEA36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C6958D-7CA3-EF06-7BB5-4C0FA047A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267" y="630035"/>
            <a:ext cx="9392466" cy="5597929"/>
          </a:xfrm>
        </p:spPr>
      </p:pic>
    </p:spTree>
    <p:extLst>
      <p:ext uri="{BB962C8B-B14F-4D97-AF65-F5344CB8AC3E}">
        <p14:creationId xmlns:p14="http://schemas.microsoft.com/office/powerpoint/2010/main" val="94652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49203-93BA-B829-0958-96D04963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32" y="1634066"/>
            <a:ext cx="1244601" cy="51934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318B25-8B33-41AE-CD15-055EB01E9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00" y="626059"/>
            <a:ext cx="5604934" cy="5427608"/>
          </a:xfrm>
        </p:spPr>
      </p:pic>
    </p:spTree>
    <p:extLst>
      <p:ext uri="{BB962C8B-B14F-4D97-AF65-F5344CB8AC3E}">
        <p14:creationId xmlns:p14="http://schemas.microsoft.com/office/powerpoint/2010/main" val="84048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DE307-3E38-CD11-A8E7-8FFE40F9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A8B56B-5B72-C051-24B0-C0043A2E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972" y="618067"/>
            <a:ext cx="9259095" cy="5808133"/>
          </a:xfrm>
        </p:spPr>
      </p:pic>
    </p:spTree>
    <p:extLst>
      <p:ext uri="{BB962C8B-B14F-4D97-AF65-F5344CB8AC3E}">
        <p14:creationId xmlns:p14="http://schemas.microsoft.com/office/powerpoint/2010/main" val="269889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5FEF4-A563-A24D-3EEC-E5C6ECAE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1358731" cy="10757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F596EF-7A9A-A8ED-B4F4-DC7EBFF1E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28" y="327026"/>
            <a:ext cx="4538939" cy="29665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99DCD5-75A8-B0BF-700D-E0FFCE5D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8" y="3429000"/>
            <a:ext cx="4538938" cy="2777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89E85A-91B9-2E9C-0029-6BC6FE2C6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435" y="322981"/>
            <a:ext cx="4538938" cy="29665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F69E9B-EC8C-BEB0-8545-0B9A1709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435" y="3429000"/>
            <a:ext cx="4538937" cy="27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0141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42</TotalTime>
  <Words>1</Words>
  <Application>Microsoft Office PowerPoint</Application>
  <PresentationFormat>Широкоэкранный</PresentationFormat>
  <Paragraphs>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Corbel</vt:lpstr>
      <vt:lpstr>Gill Sans MT</vt:lpstr>
      <vt:lpstr>Посылка</vt:lpstr>
      <vt:lpstr>Ecology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</dc:title>
  <dc:creator>ASUS</dc:creator>
  <cp:lastModifiedBy>ASUS</cp:lastModifiedBy>
  <cp:revision>2</cp:revision>
  <dcterms:created xsi:type="dcterms:W3CDTF">2023-03-19T10:19:38Z</dcterms:created>
  <dcterms:modified xsi:type="dcterms:W3CDTF">2023-03-19T11:02:15Z</dcterms:modified>
</cp:coreProperties>
</file>