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FC6A2-37C3-46F3-A57F-E4A1E8B17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8138A2B-05CA-485F-B875-1B825509C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6C9BB3-AB41-4A6F-938F-CF7AC3CF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D008-4B96-4437-B8F4-E739F4CB3333}" type="datetimeFigureOut">
              <a:rPr lang="ru-BY" smtClean="0"/>
              <a:t>02.10.2022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A76185-A54B-40AB-83EF-75532B5CE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AFC6EF-D409-4868-932D-F3DCE17F2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14A9-6044-4829-A912-A06CA61196D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564334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84EB6F-F628-42FA-BA04-1E2838F0D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203405-9592-43EE-9428-88803BDCE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D111BC-8D66-417E-AE41-E967C5BF1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D008-4B96-4437-B8F4-E739F4CB3333}" type="datetimeFigureOut">
              <a:rPr lang="ru-BY" smtClean="0"/>
              <a:t>02.10.2022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0C0ACE-2F91-4C2A-A00A-D1DD2953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51B52-16F1-4D1E-A97F-8E7FDD44B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14A9-6044-4829-A912-A06CA61196D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85368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29F8F8-9644-4BA4-910A-054011F36F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8829E5-5AA9-4040-982D-E828838BD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6A4CFC-AC33-4A61-91DA-D4051C88C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D008-4B96-4437-B8F4-E739F4CB3333}" type="datetimeFigureOut">
              <a:rPr lang="ru-BY" smtClean="0"/>
              <a:t>02.10.2022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04FBB2-660F-46A2-9616-E6184BAF8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BB593-8A76-4315-8A26-DB8A43DB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14A9-6044-4829-A912-A06CA61196D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85736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70BDB-DAF1-4649-8698-E025A1E29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832164-3D36-44F7-8BCF-F0F968B63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A10857-3992-4654-8F95-43F3FC65C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D008-4B96-4437-B8F4-E739F4CB3333}" type="datetimeFigureOut">
              <a:rPr lang="ru-BY" smtClean="0"/>
              <a:t>02.10.2022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86FD89-7E75-4A76-92F3-B6083859B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0A6F19-FB3F-49BB-BCBF-A022B8CF7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14A9-6044-4829-A912-A06CA61196D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4980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D59B0-47F9-419C-AF30-0AB1AF5D4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7BE658-6C90-42E2-ACB5-58C94FAFB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549658-38C8-4BB3-B5B2-6EDD71EE7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D008-4B96-4437-B8F4-E739F4CB3333}" type="datetimeFigureOut">
              <a:rPr lang="ru-BY" smtClean="0"/>
              <a:t>02.10.2022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0CFCA5-4E5C-41C3-9910-E4AD5227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FAB57E-72B6-4275-BA45-4161A644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14A9-6044-4829-A912-A06CA61196D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91463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FDA25-F664-4A3B-B98D-58673D23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E7E5FF-553D-47E2-AD54-912DCDD035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7E40A4-C46C-4EF3-BFC8-C7FC46B57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F2D9E5-5994-453F-BC3E-AADE8190D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D008-4B96-4437-B8F4-E739F4CB3333}" type="datetimeFigureOut">
              <a:rPr lang="ru-BY" smtClean="0"/>
              <a:t>02.10.2022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4E2453-3C18-486C-BE92-FA0A65C5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5599E-E8A9-405C-88D5-1BFC39810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14A9-6044-4829-A912-A06CA61196D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975585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932D6-7DD5-4FFE-BD35-FA87F5194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00DFBF-02F7-43C6-961A-D5855E6F6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BB7EC4-9D56-4883-962E-9B0A98DD8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8A8212B-FAC9-41D3-B2D4-EE39A4CCD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723D0E-A7F2-434F-9453-D1387DA6E7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51D7499-DD1C-478C-9BD5-A3C1F682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D008-4B96-4437-B8F4-E739F4CB3333}" type="datetimeFigureOut">
              <a:rPr lang="ru-BY" smtClean="0"/>
              <a:t>02.10.2022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32BB5B-8337-4F27-ACD9-2BE277737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D302A9-CB04-45B5-AFE2-55FF29CC3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14A9-6044-4829-A912-A06CA61196D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790656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1B48D-C5A0-45C6-BEB5-8DEEC93B1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E5ADB4-4BF1-4400-87E3-C41293FA1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D008-4B96-4437-B8F4-E739F4CB3333}" type="datetimeFigureOut">
              <a:rPr lang="ru-BY" smtClean="0"/>
              <a:t>02.10.2022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BCF4DD-35EB-4595-875F-17E425797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A8432E-A6F4-4823-A735-2D3CE34CC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14A9-6044-4829-A912-A06CA61196D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204812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37FA46A-01E7-4EDD-91BC-9887125B0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D008-4B96-4437-B8F4-E739F4CB3333}" type="datetimeFigureOut">
              <a:rPr lang="ru-BY" smtClean="0"/>
              <a:t>02.10.2022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FC7B67-9FE8-4268-A3CC-25845A9DC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B86505-9091-4AE3-9488-F7DFFCB6B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14A9-6044-4829-A912-A06CA61196D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775810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45FB2-7B30-4108-86BC-991383F9F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2C1014-42F7-4F6F-846F-CEB1C1C28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76411C-C5E6-4A7A-8331-F8225F48A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064835-A7E1-4245-A541-3248F5FA1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D008-4B96-4437-B8F4-E739F4CB3333}" type="datetimeFigureOut">
              <a:rPr lang="ru-BY" smtClean="0"/>
              <a:t>02.10.2022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6A0D51-8577-449B-88B3-35F18EE05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BA5A5C-B661-4078-A3E5-276789EEF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14A9-6044-4829-A912-A06CA61196D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41070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5DE575-E237-4CDE-9BF5-83B4EAAB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25087AE-B48C-4B22-930F-8C2062AF5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9EEC1C-455D-474F-AA62-80D9080DF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E572AE-056F-4557-8B21-C003436F2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D008-4B96-4437-B8F4-E739F4CB3333}" type="datetimeFigureOut">
              <a:rPr lang="ru-BY" smtClean="0"/>
              <a:t>02.10.2022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7C8B03-DA2D-44AB-B87D-9859A8083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882092-9856-44AE-A843-C0A889B8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14A9-6044-4829-A912-A06CA61196D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16921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1B862-E865-424C-BB46-90D0DFEA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43F11A-BED5-431F-9731-C74DEB537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389974-0A06-4729-B735-B81022F04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AD008-4B96-4437-B8F4-E739F4CB3333}" type="datetimeFigureOut">
              <a:rPr lang="ru-BY" smtClean="0"/>
              <a:t>02.10.2022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6B5D04-5BB8-47CB-B5A3-DCFEAAAB19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7E19C1-49E9-4210-BBE0-E4271642C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F14A9-6044-4829-A912-A06CA61196D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04716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eeli/2854849909" TargetMode="External"/><Relationship Id="rId7" Type="http://schemas.openxmlformats.org/officeDocument/2006/relationships/hyperlink" Target="https://www.youtube.com/watch?v=O91eyW1MhRk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hyperlink" Target="https://www.stylemotivation.com/15-beautiful-nature-paintings/" TargetMode="Externa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woman-reading-book-3132530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keuseof.com/tag/best-documentaries-on-netflix/" TargetMode="Externa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tax.com/morning-newswatch/lazy-people-have-an-82-higher-risk-of-a-cancer-death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hyperlink" Target="https://pxhere.com/en/photo/1164770" TargetMode="External"/><Relationship Id="rId7" Type="http://schemas.openxmlformats.org/officeDocument/2006/relationships/hyperlink" Target="https://en.wikipedia.org/wiki/Try_(rugby)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11" Type="http://schemas.openxmlformats.org/officeDocument/2006/relationships/hyperlink" Target="http://flickr.com/photos/oddsock/267206444" TargetMode="External"/><Relationship Id="rId5" Type="http://schemas.openxmlformats.org/officeDocument/2006/relationships/hyperlink" Target="https://www.pexels.com/photo/men-playing-soccer-on-field-1375148/" TargetMode="External"/><Relationship Id="rId10" Type="http://schemas.openxmlformats.org/officeDocument/2006/relationships/image" Target="../media/image36.jpg"/><Relationship Id="rId4" Type="http://schemas.openxmlformats.org/officeDocument/2006/relationships/image" Target="../media/image33.jpeg"/><Relationship Id="rId9" Type="http://schemas.openxmlformats.org/officeDocument/2006/relationships/hyperlink" Target="https://wallpaperheart.com/england-cricket-team-wallpapers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hyperlink" Target="https://timesofindia.indiatimes.com/life-style/relationships/pets/Reasons-why-you-should-keep-a-pet/articleshow/12895670.cms" TargetMode="External"/><Relationship Id="rId7" Type="http://schemas.openxmlformats.org/officeDocument/2006/relationships/hyperlink" Target="http://www.terracycle.com/en-US/zero_waste_boxes/pet-products" TargetMode="External"/><Relationship Id="rId12" Type="http://schemas.openxmlformats.org/officeDocument/2006/relationships/hyperlink" Target="https://www.mentalfloss.com/article/539783/11-things-contact-lens-wearers-should-never-do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11" Type="http://schemas.openxmlformats.org/officeDocument/2006/relationships/image" Target="../media/image41.jpg"/><Relationship Id="rId5" Type="http://schemas.openxmlformats.org/officeDocument/2006/relationships/hyperlink" Target="https://pxhere.com/en/photo/1161946" TargetMode="External"/><Relationship Id="rId10" Type="http://schemas.openxmlformats.org/officeDocument/2006/relationships/hyperlink" Target="https://creativecommons.org/licenses/by-nc-nd/3.0/" TargetMode="External"/><Relationship Id="rId4" Type="http://schemas.openxmlformats.org/officeDocument/2006/relationships/image" Target="../media/image38.jpeg"/><Relationship Id="rId9" Type="http://schemas.openxmlformats.org/officeDocument/2006/relationships/hyperlink" Target="https://tudosobrecachorros.com.br/como-escovar-os-dentes-do-cachorro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iexpress.com/store/product/Pet-Safety-LED-Dog-Collar-Night-Flashing-Light-Glow-Pink-Nylon-Collar-S-M-L-XL/1554228_32618289142.html" TargetMode="External"/><Relationship Id="rId7" Type="http://schemas.openxmlformats.org/officeDocument/2006/relationships/hyperlink" Target="https://www.flickr.com/photos/rharrison/4416393693/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hyperlink" Target="https://www.farmandpetplace.co.uk/shop/products/pet/dog/joules-pet-range/joules-red-water-resistant-dog-coat-xl.html" TargetMode="Externa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analog-camera-aperture-blur-camera-464022/" TargetMode="External"/><Relationship Id="rId7" Type="http://schemas.openxmlformats.org/officeDocument/2006/relationships/hyperlink" Target="https://pxhere.com/en/photo/1207048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hyperlink" Target="https://www.pexels.com/photo/photo-of-gray-cat-looking-up-against-black-background-730896/" TargetMode="Externa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woman-singing-on-stage-2091375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exels.com/photo/woman-dancing-photo-1446563/" TargetMode="Externa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s://www.goodfreephotos.com/greece/other-greece/ruins-of-the-ancient-gymnasion-in-kos-greece.jpg.php" TargetMode="External"/><Relationship Id="rId7" Type="http://schemas.openxmlformats.org/officeDocument/2006/relationships/hyperlink" Target="https://www.flickr.com/photos/time-to-look/29568642003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hyperlink" Target="https://pxhere.com/en/photo/511891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ell.de/de/navigation/asien-2689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yournorthcounty.com/kite-flying-tips-in-north-county-san-diego/" TargetMode="Externa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aftygoodies.com/2013/09/stamping-stationery-and-scrapbooking.html" TargetMode="External"/><Relationship Id="rId7" Type="http://schemas.openxmlformats.org/officeDocument/2006/relationships/hyperlink" Target="https://www.flickr.com/photos/145303173@N05/37343177445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hyperlink" Target="https://internationaljournalofresearch.com/2020/06/07/guidelines-to-write-an-effective-blog/" TargetMode="Externa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hyperlink" Target="https://www.ehow.com/list_6859968_ideas-making-things-out-wood.html" TargetMode="External"/><Relationship Id="rId7" Type="http://schemas.openxmlformats.org/officeDocument/2006/relationships/hyperlink" Target="https://www.edutopia.org/article/play-based-activities-build-reading-readiness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hyperlink" Target="https://www.oversixty.com.au/lifestyle/retirement-life/collect-these-things-now-to-make-money-later" TargetMode="External"/><Relationship Id="rId4" Type="http://schemas.openxmlformats.org/officeDocument/2006/relationships/image" Target="../media/image12.jpg"/><Relationship Id="rId9" Type="http://schemas.openxmlformats.org/officeDocument/2006/relationships/hyperlink" Target="https://thetraveloid.com/7-mistakes-avoid-travelling-abroad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rnorthcounty.com/last-minute-travel-deals-flight-hotel/" TargetMode="External"/><Relationship Id="rId7" Type="http://schemas.openxmlformats.org/officeDocument/2006/relationships/hyperlink" Target="https://www.flickr.com/photos/145303173@N05/37343232885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hyperlink" Target="https://www.northernbeaches.nsw.gov.au/things-to-do/sports-and-recreation" TargetMode="Externa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http://sewobsessed.offsetwarehouse.com/2016/10/11/sewing-tips-sew-like-professional/" TargetMode="External"/><Relationship Id="rId7" Type="http://schemas.openxmlformats.org/officeDocument/2006/relationships/hyperlink" Target="https://pxhere.com/en/photo/1108329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hyperlink" Target="http://knitting.about.com/od/toolsandsupplies/a/needlesize.htm?utm_source=pinterest&amp;utm_medium=social&amp;utm_campaign=shareurlbuttons" TargetMode="External"/><Relationship Id="rId4" Type="http://schemas.openxmlformats.org/officeDocument/2006/relationships/image" Target="../media/image19.jpg"/><Relationship Id="rId9" Type="http://schemas.openxmlformats.org/officeDocument/2006/relationships/hyperlink" Target="http://www.pixnio.com/people/children-kids/three-schoolgirls-who-were-in-the-process-of-drawing-with-a-penci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hyperlink" Target="https://www.bellevuerarecoins.com/why-coin-collecting-is-a-favorite-past-time/" TargetMode="External"/><Relationship Id="rId7" Type="http://schemas.openxmlformats.org/officeDocument/2006/relationships/hyperlink" Target="https://www.flickr.com/photos/racheltan/2495214326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hyperlink" Target="https://www.nytimes.com/2018/11/23/style/bootleg-toys-action-figures.html" TargetMode="External"/><Relationship Id="rId4" Type="http://schemas.openxmlformats.org/officeDocument/2006/relationships/image" Target="../media/image23.jpg"/><Relationship Id="rId9" Type="http://schemas.openxmlformats.org/officeDocument/2006/relationships/hyperlink" Target="https://www.freeimageslive.co.uk/free_stock_image/stamps-free4-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F3AD2-A428-4AD2-980A-6C1EA6A57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6211175" y="3756960"/>
            <a:ext cx="3507474" cy="1029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8000" dirty="0">
                <a:latin typeface="Constantia" panose="02030602050306030303" pitchFamily="18" charset="0"/>
              </a:rPr>
              <a:t>Hobbies</a:t>
            </a:r>
            <a:endParaRPr lang="ru-BY" sz="80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57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30D2C7-9F54-457D-85E4-FFCE7C3CE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1328559">
            <a:off x="143523" y="223057"/>
            <a:ext cx="5808616" cy="38686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08BF27-B5DE-42CB-BBE2-6970445F3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8042">
            <a:off x="5345494" y="2637182"/>
            <a:ext cx="6498853" cy="37304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06BD5C-3D8E-41AF-938A-7B2F212F7F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473879" y="1391746"/>
            <a:ext cx="7243570" cy="407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84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A328A4-89EB-4AE1-846A-F15A4F6A1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6044648" cy="40297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62C1CD-D47C-48BC-B9F6-E0700C442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71722">
            <a:off x="4426226" y="3064565"/>
            <a:ext cx="6665843" cy="333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15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157B42-DA6E-43CC-8CAE-7EB23065A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02551" y="1175162"/>
            <a:ext cx="6986897" cy="450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85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F89564-BAB5-44FC-A3B4-06E21C69E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53316" y="1879682"/>
            <a:ext cx="8073641" cy="48200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D8B707-6C4E-48B5-8DDC-19BD98817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362248">
            <a:off x="138705" y="214384"/>
            <a:ext cx="6351104" cy="42340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719EF5-9274-4444-93EA-69E5B8B344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341944">
            <a:off x="5227728" y="724753"/>
            <a:ext cx="5598534" cy="32951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3209A1-9A26-4D5E-86E5-85EE81EA3B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263036">
            <a:off x="713687" y="2353459"/>
            <a:ext cx="6733046" cy="40398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754D3B2-C4EF-4AAF-A1D9-AF09CE3C19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871836" y="1316728"/>
            <a:ext cx="6448328" cy="439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80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0C5E2B-5863-407F-A74A-885E53A22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8968" y="696685"/>
            <a:ext cx="6059715" cy="45447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0F803F-CA6C-435C-A79B-D6524E3B1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448199">
            <a:off x="5874521" y="512535"/>
            <a:ext cx="5542663" cy="49130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F9F031-D618-431B-91D0-C5416C5AB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311999">
            <a:off x="2432324" y="2313270"/>
            <a:ext cx="6292699" cy="42889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5E9A90-B0B1-4DCF-AD11-B765502C57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21244785">
            <a:off x="753024" y="173091"/>
            <a:ext cx="6963035" cy="47314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4C536E-F2DF-44F7-8D62-A8F6C0A0895A}"/>
              </a:ext>
            </a:extLst>
          </p:cNvPr>
          <p:cNvSpPr txBox="1"/>
          <p:nvPr/>
        </p:nvSpPr>
        <p:spPr>
          <a:xfrm>
            <a:off x="2263912" y="5714214"/>
            <a:ext cx="69630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BY" sz="900">
                <a:hlinkClick r:id="rId9" tooltip="https://tudosobrecachorros.com.br/como-escovar-os-dentes-do-cachorro/"/>
              </a:rPr>
              <a:t>Это изображение</a:t>
            </a:r>
            <a:r>
              <a:rPr lang="ru-BY" sz="900"/>
              <a:t>, автор: Неизвестный автор, лицензия: </a:t>
            </a:r>
            <a:r>
              <a:rPr lang="ru-BY" sz="900">
                <a:hlinkClick r:id="rId10" tooltip="https://creativecommons.org/licenses/by-nc-nd/3.0/"/>
              </a:rPr>
              <a:t>CC BY-NC-ND</a:t>
            </a:r>
            <a:endParaRPr lang="ru-BY" sz="90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AC17B3-29F5-49E7-8C55-CA345457D0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251975">
            <a:off x="4759397" y="2302153"/>
            <a:ext cx="6822201" cy="38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24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1A65F-7642-44E2-A125-0FDE28751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1328518">
            <a:off x="804784" y="329399"/>
            <a:ext cx="4880685" cy="42668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8420F3-3FE1-4EF9-9EAD-975AF3C17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64783">
            <a:off x="6052457" y="567347"/>
            <a:ext cx="5202082" cy="52020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3098A6-7DE8-4D55-B3DC-38AFFFFB0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827117" y="1844506"/>
            <a:ext cx="6184768" cy="463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212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5227E4-6482-4FF8-AAD0-5B363255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423575">
            <a:off x="5357376" y="388287"/>
            <a:ext cx="6589644" cy="43930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3D68C9-F3B8-4262-8384-995A9727E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300844">
            <a:off x="194863" y="1830631"/>
            <a:ext cx="6347394" cy="47605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00AB48-C045-4C84-8A3E-0F000ACE1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946412" y="662608"/>
            <a:ext cx="8299175" cy="553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66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F2EBE8C-4BDA-4E1A-886E-37A7E0A99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1103553">
            <a:off x="279570" y="447710"/>
            <a:ext cx="6537349" cy="4358221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E4C375-869D-4A43-AE0A-498A4352D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526735">
            <a:off x="5010857" y="2453163"/>
            <a:ext cx="6937602" cy="389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57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A857B5F-264C-43C7-9562-4C7DBF3FC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325B95-E830-4166-A510-ED5C8E749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385806">
            <a:off x="5226056" y="366176"/>
            <a:ext cx="6763657" cy="39924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EEB170-91E1-4D69-8C82-1FA4161A0B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300360">
            <a:off x="173547" y="2242898"/>
            <a:ext cx="7299493" cy="4305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6AD58F-8D0D-43B8-9DF1-E581C38DF785}"/>
              </a:ext>
            </a:extLst>
          </p:cNvPr>
          <p:cNvSpPr txBox="1"/>
          <p:nvPr/>
        </p:nvSpPr>
        <p:spPr>
          <a:xfrm rot="21300360">
            <a:off x="986969" y="6884491"/>
            <a:ext cx="78667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BY" sz="900" dirty="0">
                <a:hlinkClick r:id="rId7" tooltip="https://www.flickr.com/photos/time-to-look/29568642003"/>
              </a:rPr>
              <a:t>Это изображение</a:t>
            </a:r>
            <a:r>
              <a:rPr lang="ru-BY" sz="900" dirty="0"/>
              <a:t>, автор: Неизвестный автор, лицензия: </a:t>
            </a:r>
            <a:r>
              <a:rPr lang="ru-BY" sz="900" dirty="0">
                <a:hlinkClick r:id="rId8" tooltip="https://creativecommons.org/licenses/by-nc-sa/3.0/"/>
              </a:rPr>
              <a:t>CC BY-SA-NC</a:t>
            </a:r>
            <a:endParaRPr lang="ru-BY" sz="900" dirty="0"/>
          </a:p>
        </p:txBody>
      </p:sp>
    </p:spTree>
    <p:extLst>
      <p:ext uri="{BB962C8B-B14F-4D97-AF65-F5344CB8AC3E}">
        <p14:creationId xmlns:p14="http://schemas.microsoft.com/office/powerpoint/2010/main" val="2395655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1202842-FD28-43EF-A905-4C41A5E9F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" y="-4404"/>
            <a:ext cx="12192000" cy="6862404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171871F-BA86-4E70-B0FC-AD2C29CB1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312503">
            <a:off x="404594" y="366019"/>
            <a:ext cx="9162122" cy="61200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C33531-C630-4C2E-A0BC-D396D16A6DE7}"/>
              </a:ext>
            </a:extLst>
          </p:cNvPr>
          <p:cNvSpPr txBox="1"/>
          <p:nvPr/>
        </p:nvSpPr>
        <p:spPr>
          <a:xfrm>
            <a:off x="1015999" y="6858000"/>
            <a:ext cx="93617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BY" sz="900" dirty="0">
                <a:hlinkClick r:id="rId5" tooltip="https://yournorthcounty.com/kite-flying-tips-in-north-county-san-diego/"/>
              </a:rPr>
              <a:t>Это изображение</a:t>
            </a:r>
            <a:r>
              <a:rPr lang="ru-BY" sz="900" dirty="0"/>
              <a:t>, автор: Неизвестный автор, лицензия: </a:t>
            </a:r>
            <a:r>
              <a:rPr lang="ru-BY" sz="900" dirty="0">
                <a:hlinkClick r:id="rId6" tooltip="https://creativecommons.org/licenses/by/3.0/"/>
              </a:rPr>
              <a:t>CC BY</a:t>
            </a:r>
            <a:endParaRPr lang="ru-BY" sz="900" dirty="0"/>
          </a:p>
        </p:txBody>
      </p:sp>
    </p:spTree>
    <p:extLst>
      <p:ext uri="{BB962C8B-B14F-4D97-AF65-F5344CB8AC3E}">
        <p14:creationId xmlns:p14="http://schemas.microsoft.com/office/powerpoint/2010/main" val="1473714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CAACF66-8E27-48B8-B9D0-1DE94BDFD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1196000">
            <a:off x="611496" y="491012"/>
            <a:ext cx="4426342" cy="2950895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AE8286-99FF-41F9-BFE8-318C36076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756758">
            <a:off x="5849851" y="1207656"/>
            <a:ext cx="5575695" cy="3480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6FA5F9-949A-4C7D-96AA-243BD6033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307736" y="2341288"/>
            <a:ext cx="6458856" cy="430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01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D19F0-4895-4E2A-BB57-331DF468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528" y="2366679"/>
            <a:ext cx="4894943" cy="2349613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Constantia" panose="02030602050306030303" pitchFamily="18" charset="0"/>
              </a:rPr>
              <a:t>Hobby types</a:t>
            </a:r>
            <a:endParaRPr lang="ru-BY" sz="6600" dirty="0">
              <a:latin typeface="Constantia" panose="020306020503060303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28A268-EA7B-4388-9E14-B22D58517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0" y="0"/>
            <a:ext cx="6096000" cy="35414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61F8E7-E27A-4E1A-9061-2B02F1C48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3541486"/>
            <a:ext cx="6096000" cy="33165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9E868E-66A7-46FC-B5F4-39156CD68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096000" y="3541486"/>
            <a:ext cx="6096000" cy="3316514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0AF08A1F-87AE-424A-9D63-4D81FCBA7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0" y="0"/>
            <a:ext cx="6096000" cy="3541486"/>
          </a:xfrm>
        </p:spPr>
      </p:pic>
    </p:spTree>
    <p:extLst>
      <p:ext uri="{BB962C8B-B14F-4D97-AF65-F5344CB8AC3E}">
        <p14:creationId xmlns:p14="http://schemas.microsoft.com/office/powerpoint/2010/main" val="708280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EC89EC-6F46-47CD-809D-EBC23CF00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1216133">
            <a:off x="195450" y="308079"/>
            <a:ext cx="5743521" cy="38290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1809AE-10BD-463E-A506-25A68C088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324554">
            <a:off x="5827390" y="1364660"/>
            <a:ext cx="5681514" cy="34130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230CB86-133C-484E-864A-ED2E493734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592366" y="2722820"/>
            <a:ext cx="5709149" cy="380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73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BBE7A1-0950-4EA1-9BD4-DDA22FABC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6096000" cy="35705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72EBE7-FAAD-4EAF-B842-45127E6A2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96000" y="0"/>
            <a:ext cx="6096000" cy="35705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6D2561-E745-4114-ABA4-FF3D49E8E8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1" y="3570514"/>
            <a:ext cx="6096000" cy="32874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D8BC55-21C1-45C0-8EE8-3BFA5CEC82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095999" y="3570514"/>
            <a:ext cx="6096000" cy="32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389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CBD350-0346-40B8-985F-CC1FC3308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1134967">
            <a:off x="246485" y="392472"/>
            <a:ext cx="6096000" cy="40683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05D687-7FE1-47FB-A310-0005F1A90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434392">
            <a:off x="5539994" y="1153491"/>
            <a:ext cx="6239422" cy="41585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829CE6-1001-49C1-9122-40DBABC72C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418058">
            <a:off x="2218631" y="2583459"/>
            <a:ext cx="6168389" cy="41142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5239F1-E031-410F-B794-F81C34D3A9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170760">
            <a:off x="1750197" y="805295"/>
            <a:ext cx="7327250" cy="487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70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39</Words>
  <Application>Microsoft Office PowerPoint</Application>
  <PresentationFormat>Широкоэкранный</PresentationFormat>
  <Paragraphs>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Constantia</vt:lpstr>
      <vt:lpstr>Тема Office</vt:lpstr>
      <vt:lpstr>Hobbies</vt:lpstr>
      <vt:lpstr>Презентация PowerPoint</vt:lpstr>
      <vt:lpstr>Презентация PowerPoint</vt:lpstr>
      <vt:lpstr>Презентация PowerPoint</vt:lpstr>
      <vt:lpstr>Презентация PowerPoint</vt:lpstr>
      <vt:lpstr>Hobby types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Hobbies</dc:title>
  <dc:creator>user74986047@outlook.com</dc:creator>
  <cp:lastModifiedBy>Тимур Пауков</cp:lastModifiedBy>
  <cp:revision>9</cp:revision>
  <dcterms:created xsi:type="dcterms:W3CDTF">2022-10-01T09:58:20Z</dcterms:created>
  <dcterms:modified xsi:type="dcterms:W3CDTF">2022-10-02T11:04:32Z</dcterms:modified>
</cp:coreProperties>
</file>