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CE02-C641-428A-B888-276B48145475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A0E3-88F7-47CF-8893-289B757927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229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CE02-C641-428A-B888-276B48145475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A0E3-88F7-47CF-8893-289B757927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338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CE02-C641-428A-B888-276B48145475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A0E3-88F7-47CF-8893-289B757927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35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CE02-C641-428A-B888-276B48145475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A0E3-88F7-47CF-8893-289B757927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767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CE02-C641-428A-B888-276B48145475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A0E3-88F7-47CF-8893-289B757927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209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CE02-C641-428A-B888-276B48145475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A0E3-88F7-47CF-8893-289B757927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208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CE02-C641-428A-B888-276B48145475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A0E3-88F7-47CF-8893-289B757927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925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CE02-C641-428A-B888-276B48145475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A0E3-88F7-47CF-8893-289B757927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354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CE02-C641-428A-B888-276B48145475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A0E3-88F7-47CF-8893-289B757927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896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CE02-C641-428A-B888-276B48145475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A0E3-88F7-47CF-8893-289B757927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130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9CE02-C641-428A-B888-276B48145475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2A0E3-88F7-47CF-8893-289B757927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572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9CE02-C641-428A-B888-276B48145475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2A0E3-88F7-47CF-8893-289B757927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88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067" y="-952500"/>
            <a:ext cx="12581467" cy="943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5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9700" y="-21209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1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-2143126"/>
            <a:ext cx="13474954" cy="1011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4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6812" y="-356108"/>
            <a:ext cx="14004036" cy="840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5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00" y="-152400"/>
            <a:ext cx="13700760" cy="885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9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3650" y="-730250"/>
            <a:ext cx="14287500" cy="803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8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3336" y="-593725"/>
            <a:ext cx="14324335" cy="954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4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1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4200" y="-1041401"/>
            <a:ext cx="12776200" cy="851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2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0200" y="0"/>
            <a:ext cx="13157200" cy="690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0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2814"/>
            <a:ext cx="12433300" cy="777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900" y="-2300591"/>
            <a:ext cx="12642849" cy="948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6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65658"/>
            <a:ext cx="12602940" cy="839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6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536" y="-152400"/>
            <a:ext cx="12452508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0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8396" y="-382524"/>
            <a:ext cx="14963648" cy="748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0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1200" y="-1689799"/>
            <a:ext cx="13474700" cy="899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8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Широкоэкранный</PresentationFormat>
  <Paragraphs>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19</cp:revision>
  <dcterms:created xsi:type="dcterms:W3CDTF">2023-04-03T17:32:11Z</dcterms:created>
  <dcterms:modified xsi:type="dcterms:W3CDTF">2023-04-03T18:12:45Z</dcterms:modified>
</cp:coreProperties>
</file>