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embeddedFontLs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Tahoma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092950" y="4652962"/>
            <a:ext cx="6400800" cy="22050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15875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8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0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0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 b="0" i="0" sz="1400" u="none" cap="none" strike="noStrike"/>
            </a:lvl1pPr>
            <a:lvl2pPr indent="0" lvl="1" marL="0" marR="0" rtl="0" algn="r">
              <a:buNone/>
              <a:defRPr b="0" i="0" sz="1400" u="none" cap="none" strike="noStrike"/>
            </a:lvl2pPr>
            <a:lvl3pPr indent="0" lvl="2" marL="0" marR="0" rtl="0" algn="r">
              <a:buNone/>
              <a:defRPr b="0" i="0" sz="1400" u="none" cap="none" strike="noStrike"/>
            </a:lvl3pPr>
            <a:lvl4pPr indent="0" lvl="3" marL="0" marR="0" rtl="0" algn="r">
              <a:buNone/>
              <a:defRPr b="0" i="0" sz="1400" u="none" cap="none" strike="noStrike"/>
            </a:lvl4pPr>
            <a:lvl5pPr indent="0" lvl="4" marL="0" marR="0" rtl="0" algn="r">
              <a:buNone/>
              <a:defRPr b="0" i="0" sz="1400" u="none" cap="none" strike="noStrike"/>
            </a:lvl5pPr>
            <a:lvl6pPr indent="0" lvl="5" marL="0" marR="0" rtl="0" algn="r">
              <a:buNone/>
              <a:defRPr b="0" i="0" sz="1400" u="none" cap="none" strike="noStrike"/>
            </a:lvl6pPr>
            <a:lvl7pPr indent="0" lvl="6" marL="0" marR="0" rtl="0" algn="r">
              <a:buNone/>
              <a:defRPr b="0" i="0" sz="1400" u="none" cap="none" strike="noStrike"/>
            </a:lvl7pPr>
            <a:lvl8pPr indent="0" lvl="7" marL="0" marR="0" rtl="0" algn="r">
              <a:buNone/>
              <a:defRPr b="0" i="0" sz="1400" u="none" cap="none" strike="noStrike"/>
            </a:lvl8pPr>
            <a:lvl9pPr indent="0" lvl="8" marL="0" marR="0" rtl="0" algn="r">
              <a:buNone/>
              <a:defRPr b="0" i="0" sz="1400" u="none" cap="none" strike="noStrike"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23850" y="4508500"/>
            <a:ext cx="8353425" cy="2530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8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0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0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 b="0" i="0" sz="1400" u="none" cap="none" strike="noStrike"/>
            </a:lvl1pPr>
            <a:lvl2pPr indent="0" lvl="1" marL="0" marR="0" rtl="0" algn="r">
              <a:buNone/>
              <a:defRPr b="0" i="0" sz="1400" u="none" cap="none" strike="noStrike"/>
            </a:lvl2pPr>
            <a:lvl3pPr indent="0" lvl="2" marL="0" marR="0" rtl="0" algn="r">
              <a:buNone/>
              <a:defRPr b="0" i="0" sz="1400" u="none" cap="none" strike="noStrike"/>
            </a:lvl3pPr>
            <a:lvl4pPr indent="0" lvl="3" marL="0" marR="0" rtl="0" algn="r">
              <a:buNone/>
              <a:defRPr b="0" i="0" sz="1400" u="none" cap="none" strike="noStrike"/>
            </a:lvl4pPr>
            <a:lvl5pPr indent="0" lvl="4" marL="0" marR="0" rtl="0" algn="r">
              <a:buNone/>
              <a:defRPr b="0" i="0" sz="1400" u="none" cap="none" strike="noStrike"/>
            </a:lvl5pPr>
            <a:lvl6pPr indent="0" lvl="5" marL="0" marR="0" rtl="0" algn="r">
              <a:buNone/>
              <a:defRPr b="0" i="0" sz="1400" u="none" cap="none" strike="noStrike"/>
            </a:lvl6pPr>
            <a:lvl7pPr indent="0" lvl="6" marL="0" marR="0" rtl="0" algn="r">
              <a:buNone/>
              <a:defRPr b="0" i="0" sz="1400" u="none" cap="none" strike="noStrike"/>
            </a:lvl7pPr>
            <a:lvl8pPr indent="0" lvl="7" marL="0" marR="0" rtl="0" algn="r">
              <a:buNone/>
              <a:defRPr b="0" i="0" sz="1400" u="none" cap="none" strike="noStrike"/>
            </a:lvl8pPr>
            <a:lvl9pPr indent="0" lvl="8" marL="0" marR="0" rtl="0" algn="r">
              <a:buNone/>
              <a:defRPr b="0" i="0" sz="1400" u="none" cap="none" strike="noStrike"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ONLY" type="objOnly">
  <p:cSld name="OBJECT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339975" y="1557337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8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0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20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 b="0" i="0" sz="1400" u="none" cap="none" strike="noStrike"/>
            </a:lvl1pPr>
            <a:lvl2pPr indent="0" lvl="1" marL="0" marR="0" rtl="0" algn="r">
              <a:buNone/>
              <a:defRPr b="0" i="0" sz="1400" u="none" cap="none" strike="noStrike"/>
            </a:lvl2pPr>
            <a:lvl3pPr indent="0" lvl="2" marL="0" marR="0" rtl="0" algn="r">
              <a:buNone/>
              <a:defRPr b="0" i="0" sz="1400" u="none" cap="none" strike="noStrike"/>
            </a:lvl3pPr>
            <a:lvl4pPr indent="0" lvl="3" marL="0" marR="0" rtl="0" algn="r">
              <a:buNone/>
              <a:defRPr b="0" i="0" sz="1400" u="none" cap="none" strike="noStrike"/>
            </a:lvl4pPr>
            <a:lvl5pPr indent="0" lvl="4" marL="0" marR="0" rtl="0" algn="r">
              <a:buNone/>
              <a:defRPr b="0" i="0" sz="1400" u="none" cap="none" strike="noStrike"/>
            </a:lvl5pPr>
            <a:lvl6pPr indent="0" lvl="5" marL="0" marR="0" rtl="0" algn="r">
              <a:buNone/>
              <a:defRPr b="0" i="0" sz="1400" u="none" cap="none" strike="noStrike"/>
            </a:lvl6pPr>
            <a:lvl7pPr indent="0" lvl="6" marL="0" marR="0" rtl="0" algn="r">
              <a:buNone/>
              <a:defRPr b="0" i="0" sz="1400" u="none" cap="none" strike="noStrike"/>
            </a:lvl7pPr>
            <a:lvl8pPr indent="0" lvl="7" marL="0" marR="0" rtl="0" algn="r">
              <a:buNone/>
              <a:defRPr b="0" i="0" sz="1400" u="none" cap="none" strike="noStrike"/>
            </a:lvl8pPr>
            <a:lvl9pPr indent="0" lvl="8" marL="0" marR="0" rtl="0" algn="r">
              <a:buNone/>
              <a:defRPr b="0" i="0" sz="1400" u="none" cap="none" strike="noStrike"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 b="0" i="0" sz="2800" u="none" cap="none" strike="noStrike"/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 b="0" i="0" sz="2400" u="none" cap="none" strike="noStrike"/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 b="0" i="0" sz="2000" u="none" cap="none" strike="noStrike"/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 b="0" i="0" sz="2000" u="none" cap="none" strike="noStrike"/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Tahoma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 b="0" i="0" sz="1400" u="none" cap="none" strike="noStrike"/>
            </a:lvl1pPr>
            <a:lvl2pPr indent="0" lvl="1" marL="0" marR="0" rtl="0" algn="r">
              <a:buNone/>
              <a:defRPr b="0" i="0" sz="1400" u="none" cap="none" strike="noStrike"/>
            </a:lvl2pPr>
            <a:lvl3pPr indent="0" lvl="2" marL="0" marR="0" rtl="0" algn="r">
              <a:buNone/>
              <a:defRPr b="0" i="0" sz="1400" u="none" cap="none" strike="noStrike"/>
            </a:lvl3pPr>
            <a:lvl4pPr indent="0" lvl="3" marL="0" marR="0" rtl="0" algn="r">
              <a:buNone/>
              <a:defRPr b="0" i="0" sz="1400" u="none" cap="none" strike="noStrike"/>
            </a:lvl4pPr>
            <a:lvl5pPr indent="0" lvl="4" marL="0" marR="0" rtl="0" algn="r">
              <a:buNone/>
              <a:defRPr b="0" i="0" sz="1400" u="none" cap="none" strike="noStrike"/>
            </a:lvl5pPr>
            <a:lvl6pPr indent="0" lvl="5" marL="0" marR="0" rtl="0" algn="r">
              <a:buNone/>
              <a:defRPr b="0" i="0" sz="1400" u="none" cap="none" strike="noStrike"/>
            </a:lvl6pPr>
            <a:lvl7pPr indent="0" lvl="6" marL="0" marR="0" rtl="0" algn="r">
              <a:buNone/>
              <a:defRPr b="0" i="0" sz="1400" u="none" cap="none" strike="noStrike"/>
            </a:lvl7pPr>
            <a:lvl8pPr indent="0" lvl="7" marL="0" marR="0" rtl="0" algn="r">
              <a:buNone/>
              <a:defRPr b="0" i="0" sz="1400" u="none" cap="none" strike="noStrike"/>
            </a:lvl8pPr>
            <a:lvl9pPr indent="0" lvl="8" marL="0" marR="0" rtl="0" algn="r">
              <a:buNone/>
              <a:defRPr b="0" i="0" sz="1400" u="none" cap="none" strike="noStrike"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7092950" y="4652962"/>
            <a:ext cx="6400800" cy="2205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Integrantes :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73025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50"/>
              <a:buFont typeface="Tahoma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-Matías Astorga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-Hugo Cruz 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-Héctor González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-César Marin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73025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50"/>
              <a:buFont typeface="Tahoma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Curso : 5º B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87" y="2060575"/>
            <a:ext cx="6480175" cy="410368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1692275" y="765175"/>
            <a:ext cx="5616575" cy="1008062"/>
          </a:xfrm>
          <a:prstGeom prst="rect">
            <a:avLst/>
          </a:prstGeom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cap="rnd" cmpd="sng" w="12700">
            <a:solidFill>
              <a:srgbClr val="EAEAE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3276600" y="3933825"/>
            <a:ext cx="5627687" cy="2232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2900"/>
              <a:buFont typeface="Tahoma"/>
              <a:buChar char="●"/>
            </a:pPr>
            <a:r>
              <a:rPr b="0" i="0" lang="en-US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 amigo es como un hermano 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25" y="333375"/>
            <a:ext cx="2735262" cy="597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925512" y="-171450"/>
            <a:ext cx="8218487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LA VERDADERA AMISTAD</a:t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468312" y="5157787"/>
            <a:ext cx="8229600" cy="128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 verdadera amistad nunca se acaba sin importar que ocurra o pase.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550" y="1412875"/>
            <a:ext cx="7200900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323850" y="4797425"/>
            <a:ext cx="8424862" cy="168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Mientras mas tiempo transcurre mas grande se hace la amistad 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25" y="333375"/>
            <a:ext cx="8713787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68312" y="26035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Las malas amistades</a:t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684212" y="5300662"/>
            <a:ext cx="8229600" cy="1214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Existen personas que dicen llamarse tus amigos 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075" y="1773237"/>
            <a:ext cx="4752975" cy="30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5076825" y="3429000"/>
            <a:ext cx="3609975" cy="244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 malos amigos te perjudican 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12" y="2060575"/>
            <a:ext cx="4319587" cy="337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611187" y="1628775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Muchas Gracias Por Su Atención.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337" y="3213100"/>
            <a:ext cx="15843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3712" y="3573462"/>
            <a:ext cx="2447925" cy="283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ctrTitle"/>
          </p:nvPr>
        </p:nvSpPr>
        <p:spPr>
          <a:xfrm>
            <a:off x="684212" y="-24288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QUE ES LA AMISTAD</a:t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45;p6"/>
          <p:cNvSpPr txBox="1"/>
          <p:nvPr>
            <p:ph idx="1" type="subTitle"/>
          </p:nvPr>
        </p:nvSpPr>
        <p:spPr>
          <a:xfrm>
            <a:off x="1331912" y="52292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 una de las relaciones humanas mas hermosas. 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375" y="1773237"/>
            <a:ext cx="6335712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23850" y="4508500"/>
            <a:ext cx="8353425" cy="253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amistad  es disfrutar esos grandes momentos con los amigos 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12" y="692150"/>
            <a:ext cx="4248150" cy="318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725" y="1412875"/>
            <a:ext cx="32416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" type="body"/>
          </p:nvPr>
        </p:nvSpPr>
        <p:spPr>
          <a:xfrm>
            <a:off x="2339975" y="1557337"/>
            <a:ext cx="65532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amistad es lo mejor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puede existir en la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vida 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25" y="1052512"/>
            <a:ext cx="2268537" cy="439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679950" y="908050"/>
            <a:ext cx="4464050" cy="144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mic Sans MS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AMISTAD ES EL INGREDIENTE MAS IMPORTANTE EN LA RECETA DE LA VIDA.</a:t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57200" y="4160837"/>
            <a:ext cx="8229600" cy="185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 puede formar en cualquier etapa cronológica de la vida: en la niñez, adolescencia y adultez 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87" y="692150"/>
            <a:ext cx="4032250" cy="303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br>
              <a:rPr lang="en-US"/>
            </a:br>
            <a:r>
              <a:rPr b="0" i="0" lang="en-US" sz="40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UNA AMISTAD REQUIERE</a:t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5405437" y="3248025"/>
            <a:ext cx="3260725" cy="2239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75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RESPETO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5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TOLERANCIA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5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COMPRENSION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5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HONESTIDAD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5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CONFIANZA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4605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4605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4605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4605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87" y="2349500"/>
            <a:ext cx="4752975" cy="338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323850" y="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EL RESPETO</a:t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323850" y="48006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Todas las personas somos distintas  con pensamientos , gustos e ideas diferentes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5512" y="1700212"/>
            <a:ext cx="4464050" cy="280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CONFIANZA </a:t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395287" y="2852737"/>
            <a:ext cx="4906962" cy="353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Cuando los amigos tienen una gran confianza siempre  se van ayudar el uno con el otro 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625" y="333375"/>
            <a:ext cx="3438525" cy="60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179387" y="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b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LOS AMIGOS</a:t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468312" y="4941887"/>
            <a:ext cx="8229600" cy="153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300"/>
              <a:buFont typeface="Tahoma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  verdadero  amigo  es  aquel   que  te ayuda en momentos difíciles, te apoya, te aconseja y te cuida.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012" y="1484312"/>
            <a:ext cx="6840537" cy="336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Océano 1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000099"/>
      </a:accent3>
      <a:accent4>
        <a:srgbClr val="33CCCC"/>
      </a:accent4>
      <a:accent5>
        <a:srgbClr val="00C600"/>
      </a:accent5>
      <a:accent6>
        <a:srgbClr val="000099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