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b64f07d6_0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b64f07d6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b64f07d6_0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b64f07d6_0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b64f0841_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b64f0841_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b64f0841_0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b64f0841_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64f0841_0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b64f0841_0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64f0841_0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b64f0841_0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1600200"/>
            <a:ext cx="9144000" cy="3657600"/>
          </a:xfrm>
          <a:prstGeom prst="rect">
            <a:avLst/>
          </a:prstGeom>
          <a:solidFill>
            <a:schemeClr val="dk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0" y="-1438"/>
            <a:ext cx="1827408" cy="6859503"/>
            <a:chOff x="0" y="-1438"/>
            <a:chExt cx="798030" cy="6859503"/>
          </a:xfrm>
        </p:grpSpPr>
        <p:sp>
          <p:nvSpPr>
            <p:cNvPr id="11" name="Google Shape;11;p2"/>
            <p:cNvSpPr/>
            <p:nvPr/>
          </p:nvSpPr>
          <p:spPr>
            <a:xfrm>
              <a:off x="0" y="-1438"/>
              <a:ext cx="798030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0"/>
              <a:ext cx="399015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 flipH="1">
            <a:off x="7316591" y="0"/>
            <a:ext cx="1827408" cy="6859503"/>
            <a:chOff x="0" y="-1438"/>
            <a:chExt cx="798030" cy="6859503"/>
          </a:xfrm>
        </p:grpSpPr>
        <p:sp>
          <p:nvSpPr>
            <p:cNvPr id="14" name="Google Shape;14;p2"/>
            <p:cNvSpPr/>
            <p:nvPr/>
          </p:nvSpPr>
          <p:spPr>
            <a:xfrm>
              <a:off x="0" y="-1438"/>
              <a:ext cx="798030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0" y="0"/>
              <a:ext cx="399015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090913"/>
            <a:ext cx="7772400" cy="165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rebuchet MS"/>
              <a:buNone/>
              <a:defRPr b="1" i="0" sz="48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685800" y="3886200"/>
            <a:ext cx="7772400" cy="8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0" y="-1438"/>
            <a:ext cx="9144000" cy="15255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" name="Google Shape;20;p3"/>
          <p:cNvGrpSpPr/>
          <p:nvPr/>
        </p:nvGrpSpPr>
        <p:grpSpPr>
          <a:xfrm>
            <a:off x="0" y="-1438"/>
            <a:ext cx="649181" cy="6859503"/>
            <a:chOff x="0" y="-1438"/>
            <a:chExt cx="649181" cy="6859503"/>
          </a:xfrm>
        </p:grpSpPr>
        <p:sp>
          <p:nvSpPr>
            <p:cNvPr id="21" name="Google Shape;21;p3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" name="Google Shape;23;p3"/>
          <p:cNvGrpSpPr/>
          <p:nvPr/>
        </p:nvGrpSpPr>
        <p:grpSpPr>
          <a:xfrm flipH="1">
            <a:off x="8494493" y="0"/>
            <a:ext cx="649181" cy="6859503"/>
            <a:chOff x="0" y="-1438"/>
            <a:chExt cx="649181" cy="6859503"/>
          </a:xfrm>
        </p:grpSpPr>
        <p:sp>
          <p:nvSpPr>
            <p:cNvPr id="24" name="Google Shape;24;p3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/>
          <p:nvPr/>
        </p:nvSpPr>
        <p:spPr>
          <a:xfrm>
            <a:off x="0" y="6324600"/>
            <a:ext cx="9144000" cy="534900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0" y="-1438"/>
            <a:ext cx="9144000" cy="15255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" name="Google Shape;31;p4"/>
          <p:cNvGrpSpPr/>
          <p:nvPr/>
        </p:nvGrpSpPr>
        <p:grpSpPr>
          <a:xfrm>
            <a:off x="0" y="-1438"/>
            <a:ext cx="649181" cy="6859503"/>
            <a:chOff x="0" y="-1438"/>
            <a:chExt cx="649181" cy="6859503"/>
          </a:xfrm>
        </p:grpSpPr>
        <p:sp>
          <p:nvSpPr>
            <p:cNvPr id="32" name="Google Shape;32;p4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" name="Google Shape;34;p4"/>
          <p:cNvGrpSpPr/>
          <p:nvPr/>
        </p:nvGrpSpPr>
        <p:grpSpPr>
          <a:xfrm flipH="1">
            <a:off x="8494493" y="0"/>
            <a:ext cx="649181" cy="6859503"/>
            <a:chOff x="0" y="-1438"/>
            <a:chExt cx="649181" cy="6859503"/>
          </a:xfrm>
        </p:grpSpPr>
        <p:sp>
          <p:nvSpPr>
            <p:cNvPr id="35" name="Google Shape;35;p4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7" name="Google Shape;37;p4"/>
          <p:cNvSpPr/>
          <p:nvPr/>
        </p:nvSpPr>
        <p:spPr>
          <a:xfrm>
            <a:off x="0" y="6324600"/>
            <a:ext cx="9144000" cy="534900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40" name="Google Shape;40;p4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0" y="-1438"/>
            <a:ext cx="9144000" cy="15255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3" name="Google Shape;43;p5"/>
          <p:cNvGrpSpPr/>
          <p:nvPr/>
        </p:nvGrpSpPr>
        <p:grpSpPr>
          <a:xfrm>
            <a:off x="0" y="-1438"/>
            <a:ext cx="649181" cy="6859503"/>
            <a:chOff x="0" y="-1438"/>
            <a:chExt cx="649181" cy="6859503"/>
          </a:xfrm>
        </p:grpSpPr>
        <p:sp>
          <p:nvSpPr>
            <p:cNvPr id="44" name="Google Shape;44;p5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" name="Google Shape;46;p5"/>
          <p:cNvGrpSpPr/>
          <p:nvPr/>
        </p:nvGrpSpPr>
        <p:grpSpPr>
          <a:xfrm flipH="1">
            <a:off x="8494493" y="0"/>
            <a:ext cx="649181" cy="6859503"/>
            <a:chOff x="0" y="-1438"/>
            <a:chExt cx="649181" cy="6859503"/>
          </a:xfrm>
        </p:grpSpPr>
        <p:sp>
          <p:nvSpPr>
            <p:cNvPr id="47" name="Google Shape;47;p5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" name="Google Shape;49;p5"/>
          <p:cNvSpPr/>
          <p:nvPr/>
        </p:nvSpPr>
        <p:spPr>
          <a:xfrm>
            <a:off x="0" y="6324600"/>
            <a:ext cx="9144000" cy="534900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/>
          <p:nvPr/>
        </p:nvSpPr>
        <p:spPr>
          <a:xfrm>
            <a:off x="0" y="-1438"/>
            <a:ext cx="9144000" cy="15255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" name="Google Shape;53;p6"/>
          <p:cNvGrpSpPr/>
          <p:nvPr/>
        </p:nvGrpSpPr>
        <p:grpSpPr>
          <a:xfrm>
            <a:off x="0" y="-1438"/>
            <a:ext cx="649181" cy="6859503"/>
            <a:chOff x="0" y="-1438"/>
            <a:chExt cx="649181" cy="6859503"/>
          </a:xfrm>
        </p:grpSpPr>
        <p:sp>
          <p:nvSpPr>
            <p:cNvPr id="54" name="Google Shape;54;p6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6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" name="Google Shape;56;p6"/>
          <p:cNvGrpSpPr/>
          <p:nvPr/>
        </p:nvGrpSpPr>
        <p:grpSpPr>
          <a:xfrm flipH="1">
            <a:off x="8494493" y="0"/>
            <a:ext cx="649181" cy="6859503"/>
            <a:chOff x="0" y="-1438"/>
            <a:chExt cx="649181" cy="6859503"/>
          </a:xfrm>
        </p:grpSpPr>
        <p:sp>
          <p:nvSpPr>
            <p:cNvPr id="57" name="Google Shape;57;p6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6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6"/>
          <p:cNvSpPr/>
          <p:nvPr/>
        </p:nvSpPr>
        <p:spPr>
          <a:xfrm>
            <a:off x="0" y="6324600"/>
            <a:ext cx="9144000" cy="534900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6"/>
          <p:cNvSpPr txBox="1"/>
          <p:nvPr>
            <p:ph idx="1" type="body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●"/>
              <a:defRPr sz="1800">
                <a:solidFill>
                  <a:schemeClr val="lt2"/>
                </a:solidFill>
              </a:defRPr>
            </a:lvl1pPr>
            <a:lvl2pPr indent="-342900" lvl="1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○"/>
              <a:defRPr sz="1800">
                <a:solidFill>
                  <a:schemeClr val="lt2"/>
                </a:solidFill>
              </a:defRPr>
            </a:lvl2pPr>
            <a:lvl3pPr indent="-342900" lvl="2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■"/>
              <a:defRPr sz="1800">
                <a:solidFill>
                  <a:schemeClr val="lt2"/>
                </a:solidFill>
              </a:defRPr>
            </a:lvl3pPr>
            <a:lvl4pPr indent="-342900" lvl="3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●"/>
              <a:defRPr sz="1800">
                <a:solidFill>
                  <a:schemeClr val="lt2"/>
                </a:solidFill>
              </a:defRPr>
            </a:lvl4pPr>
            <a:lvl5pPr indent="-342900" lvl="4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○"/>
              <a:defRPr sz="1800">
                <a:solidFill>
                  <a:schemeClr val="lt2"/>
                </a:solidFill>
              </a:defRPr>
            </a:lvl5pPr>
            <a:lvl6pPr indent="-342900" lvl="5" marL="2743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■"/>
              <a:defRPr sz="1800">
                <a:solidFill>
                  <a:schemeClr val="lt2"/>
                </a:solidFill>
              </a:defRPr>
            </a:lvl6pPr>
            <a:lvl7pPr indent="-34290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●"/>
              <a:defRPr sz="1800">
                <a:solidFill>
                  <a:schemeClr val="lt2"/>
                </a:solidFill>
              </a:defRPr>
            </a:lvl7pPr>
            <a:lvl8pPr indent="-342900" lvl="7" marL="3657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○"/>
              <a:defRPr sz="1800">
                <a:solidFill>
                  <a:schemeClr val="lt2"/>
                </a:solidFill>
              </a:defRPr>
            </a:lvl8pPr>
            <a:lvl9pPr indent="-342900" lvl="8" marL="4114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Trebuchet MS"/>
              <a:buChar char="■"/>
              <a:defRPr sz="18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/>
          <p:nvPr/>
        </p:nvSpPr>
        <p:spPr>
          <a:xfrm>
            <a:off x="0" y="-1438"/>
            <a:ext cx="9144000" cy="15255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7"/>
          <p:cNvGrpSpPr/>
          <p:nvPr/>
        </p:nvGrpSpPr>
        <p:grpSpPr>
          <a:xfrm>
            <a:off x="0" y="-1438"/>
            <a:ext cx="649181" cy="6859503"/>
            <a:chOff x="0" y="-1438"/>
            <a:chExt cx="649181" cy="6859503"/>
          </a:xfrm>
        </p:grpSpPr>
        <p:sp>
          <p:nvSpPr>
            <p:cNvPr id="64" name="Google Shape;64;p7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" name="Google Shape;66;p7"/>
          <p:cNvGrpSpPr/>
          <p:nvPr/>
        </p:nvGrpSpPr>
        <p:grpSpPr>
          <a:xfrm flipH="1">
            <a:off x="8494493" y="0"/>
            <a:ext cx="649181" cy="6859503"/>
            <a:chOff x="0" y="-1438"/>
            <a:chExt cx="649181" cy="6859503"/>
          </a:xfrm>
        </p:grpSpPr>
        <p:sp>
          <p:nvSpPr>
            <p:cNvPr id="67" name="Google Shape;67;p7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7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" name="Google Shape;69;p7"/>
          <p:cNvSpPr/>
          <p:nvPr/>
        </p:nvSpPr>
        <p:spPr>
          <a:xfrm>
            <a:off x="0" y="6324600"/>
            <a:ext cx="9144000" cy="534900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Trebuchet MS"/>
              <a:buChar char="●"/>
              <a:defRPr b="0" i="0" sz="3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○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■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42900" lvl="3" marL="18288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●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42900" lvl="4" marL="22860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○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42900" lvl="5" marL="2743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■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42900" lvl="6" marL="3200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●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42900" lvl="7" marL="36576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○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42900" lvl="8" marL="41148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■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definicionabc.com/general/pasatiempo.php#" TargetMode="External"/><Relationship Id="rId4" Type="http://schemas.openxmlformats.org/officeDocument/2006/relationships/hyperlink" Target="http://www.definicionabc.com/general/entretenimiento.php" TargetMode="External"/><Relationship Id="rId5" Type="http://schemas.openxmlformats.org/officeDocument/2006/relationships/hyperlink" Target="http://www.definicionabc.com/general/pasatiempo.php#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 txBox="1"/>
          <p:nvPr>
            <p:ph type="ctrTitle"/>
          </p:nvPr>
        </p:nvSpPr>
        <p:spPr>
          <a:xfrm>
            <a:off x="685800" y="2090913"/>
            <a:ext cx="7772400" cy="165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Arial"/>
                <a:ea typeface="Arial"/>
                <a:cs typeface="Arial"/>
                <a:sym typeface="Arial"/>
              </a:rPr>
              <a:t>PASATIEMPO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8"/>
          <p:cNvSpPr txBox="1"/>
          <p:nvPr/>
        </p:nvSpPr>
        <p:spPr>
          <a:xfrm>
            <a:off x="2216400" y="5659200"/>
            <a:ext cx="6927600" cy="11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FFFFF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" sz="2200">
                <a:solidFill>
                  <a:srgbClr val="FFFFFF"/>
                </a:solidFill>
              </a:rPr>
              <a:t>MIGUEL ANGEL CARMELO LEAL</a:t>
            </a:r>
            <a:endParaRPr sz="22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                             </a:t>
            </a:r>
            <a:r>
              <a:rPr lang="es" sz="2200">
                <a:solidFill>
                  <a:srgbClr val="FFFFFF"/>
                </a:solidFill>
              </a:rPr>
              <a:t> HERMOSILLO, SONORA 24/MARZO/2013</a:t>
            </a:r>
            <a:endParaRPr sz="22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/>
              <a:t>¿Qué es un pasatiempo?</a:t>
            </a:r>
            <a:endParaRPr sz="4800"/>
          </a:p>
        </p:txBody>
      </p:sp>
      <p:sp>
        <p:nvSpPr>
          <p:cNvPr id="81" name="Google Shape;81;p9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Un </a:t>
            </a:r>
            <a:r>
              <a:rPr b="1" lang="es" sz="22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pasatiempo</a:t>
            </a:r>
            <a:r>
              <a:rPr b="1" lang="e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es aquel </a:t>
            </a:r>
            <a:r>
              <a:rPr b="1" lang="es" sz="2200">
                <a:solidFill>
                  <a:srgbClr val="FFFFFF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/>
              </a:rPr>
              <a:t>entretenimiento</a:t>
            </a:r>
            <a:r>
              <a:rPr b="1" lang="e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o juego que se practica, juega e implementa con el objetivo de pasar el rato y </a:t>
            </a:r>
            <a:r>
              <a:rPr b="1" lang="es" sz="22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divertirse</a:t>
            </a:r>
            <a:r>
              <a:rPr lang="e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 pasatiempo implica la realización de una actividad, tales como las mencionadas, cuyo valor reside especialmente en el entretenimiento que le brinda a la persona que la lleva a cabo y que generalmente no busca desembocar en algo productivo, sino pasar el rato entretenido sin pensar demasiado en aquellas cuestiones cotidianas que preocupan a la gente.</a:t>
            </a:r>
            <a:endParaRPr sz="2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030" y="28795"/>
            <a:ext cx="9083276" cy="68004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>
                <a:latin typeface="Arial"/>
                <a:ea typeface="Arial"/>
                <a:cs typeface="Arial"/>
                <a:sym typeface="Arial"/>
              </a:rPr>
              <a:t>MI PASATIEMPO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Uno de mis pasatiempos favoritos son platicar con mis amigo(a), despejarme un rato ya sea por ejemplo ir de fiesta con ellos que son de mis favoritos pero siempre y cuando no haya problemas porque eso es lo que menos me gusta, no como otro tipo de gente que van solo a eso buscar problemas o pleito.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       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   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3925" y="3354353"/>
            <a:ext cx="5742875" cy="333938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1"/>
          <p:cNvSpPr/>
          <p:nvPr/>
        </p:nvSpPr>
        <p:spPr>
          <a:xfrm>
            <a:off x="659775" y="4404725"/>
            <a:ext cx="2174400" cy="808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/>
              <a:t>AMIGOS</a:t>
            </a:r>
            <a:endParaRPr sz="2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/>
          <p:nvPr>
            <p:ph idx="1" type="body"/>
          </p:nvPr>
        </p:nvSpPr>
        <p:spPr>
          <a:xfrm>
            <a:off x="512975" y="396787"/>
            <a:ext cx="8229600" cy="618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Convivir en familia y amistades, salir de viaje a visitar familia que no he visto desde hace mucho tiempo y como conocer partes nuevas otras cosas que en verdad me gusta y digo que es lo mas bonito que puede haber.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8043" y="3316325"/>
            <a:ext cx="6219465" cy="314326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2"/>
          <p:cNvSpPr/>
          <p:nvPr/>
        </p:nvSpPr>
        <p:spPr>
          <a:xfrm>
            <a:off x="3545162" y="1556512"/>
            <a:ext cx="2457900" cy="1695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/>
              <a:t>       FAMILIA</a:t>
            </a:r>
            <a:endParaRPr sz="2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idx="1" type="body"/>
          </p:nvPr>
        </p:nvSpPr>
        <p:spPr>
          <a:xfrm>
            <a:off x="457200" y="517612"/>
            <a:ext cx="8229600" cy="60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La música  en lo personal para mi es algo muy agradable y si no escucho música en un día me siento raro o como que algo me falta.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72549" y="1585889"/>
            <a:ext cx="4598903" cy="4548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>
                <a:latin typeface="Arial"/>
                <a:ea typeface="Arial"/>
                <a:cs typeface="Arial"/>
                <a:sym typeface="Arial"/>
              </a:rPr>
              <a:t>CONCLUSIÓN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4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Los pasatiempos es algo realmente de ayuda en las personas, porque de tal manera despejamos nuestra mente de las mismas labores que vivimos todos los días.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200">
                <a:latin typeface="Arial"/>
                <a:ea typeface="Arial"/>
                <a:cs typeface="Arial"/>
                <a:sym typeface="Arial"/>
              </a:rPr>
              <a:t>En lo personal me gusta vivir mis pasatiempos con las personas que mas quiero como: mi familia y amigos.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otlight">
  <a:themeElements>
    <a:clrScheme name="Custom 439">
      <a:dk1>
        <a:srgbClr val="000000"/>
      </a:dk1>
      <a:lt1>
        <a:srgbClr val="FFFFFF"/>
      </a:lt1>
      <a:dk2>
        <a:srgbClr val="5C6E95"/>
      </a:dk2>
      <a:lt2>
        <a:srgbClr val="ACB4C2"/>
      </a:lt2>
      <a:accent1>
        <a:srgbClr val="667E50"/>
      </a:accent1>
      <a:accent2>
        <a:srgbClr val="CFBF73"/>
      </a:accent2>
      <a:accent3>
        <a:srgbClr val="8C7C82"/>
      </a:accent3>
      <a:accent4>
        <a:srgbClr val="9ABF87"/>
      </a:accent4>
      <a:accent5>
        <a:srgbClr val="CF9462"/>
      </a:accent5>
      <a:accent6>
        <a:srgbClr val="A25642"/>
      </a:accent6>
      <a:hlink>
        <a:srgbClr val="5173A5"/>
      </a:hlink>
      <a:folHlink>
        <a:srgbClr val="687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