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8" r:id="rId20"/>
    <p:sldId id="275" r:id="rId21"/>
    <p:sldId id="276" r:id="rId22"/>
    <p:sldId id="277" r:id="rId23"/>
    <p:sldId id="265" r:id="rId24"/>
    <p:sldId id="279" r:id="rId25"/>
    <p:sldId id="281" r:id="rId26"/>
    <p:sldId id="282" r:id="rId27"/>
    <p:sldId id="280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900-FA02-4AF5-AE8A-3A51C7D7ABD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8B17-977D-4611-8F78-AFB4366EDD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725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2669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464aacc40dfd743d58250254c0869778-pro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28" y="357166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CINTUR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3646"/>
            <a:ext cx="8929717" cy="557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Картинки по запросу sombr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USER\Pictures\Sombrerodreamstime_xl_11153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Pictures\Женщины-Стиль-Sexy-Невесты-Халаты-Женские-Халат-Женщина-кимоно-Зимний-Халат-femme-Свадебное-Халате-цветочный-ba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929354" cy="6990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Pictures\2017-Nuevos-hombres-de-Mediana-Edad-Gris-Trajes-de-Buena-Calidad-de-la-Marca-de-Color.jpg_64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Pictures\big_57612d8e-3c81-48ab-b681-07ffb5909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zap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C:\Users\USER\Pictures\zapatos-para-tcp-gar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4643470" cy="4643470"/>
          </a:xfrm>
          <a:prstGeom prst="rect">
            <a:avLst/>
          </a:prstGeom>
          <a:noFill/>
        </p:spPr>
      </p:pic>
      <p:pic>
        <p:nvPicPr>
          <p:cNvPr id="34819" name="Picture 3" descr="C:\Users\USER\Pictures\52e61fc2579f55c280e35790526c87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480"/>
            <a:ext cx="5214974" cy="3476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Pictures\guantes-de-piel-color-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323" y="0"/>
            <a:ext cx="52833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Pictures\96a8194a2ba5ed64671905779c75fcba--scarf-patterns-knitting-patter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40"/>
            <a:ext cx="4476773" cy="671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brigo-lana-cruzado-mili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USER\Pictures\L301KJ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240314"/>
            <a:ext cx="5715040" cy="727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Pictures\camiseta-economica-135gr-azul.jp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80223"/>
            <a:ext cx="5786478" cy="6938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Pictures\12118887-2l55uty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714" y="0"/>
            <a:ext cx="489857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Pictures\Corbatas-hombre----Seda--rayas-largas-Azul--Celeste-2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892" y="0"/>
            <a:ext cx="60022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Pictures\azul gasa de las mujeres faldas plisadas Organza Empalme Hada remiendo Faldas Real Faldas modelos de explosión retro rey Midifalda Nuevo Ropa Mujer EL124FA14P5JQL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0466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Pictures\school-winter-uniform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390"/>
            <a:ext cx="6786610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Pictures\Zapatos-Deportivos-FASHION-SPORT-para-Hombre-Milabox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428652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Pictures\00125258107470____2__64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Pictures\Royal-Blue-Scarf-Silk-Feel-Zijde-Blauw-Sjaal-Foulard-Pañuelo-Azul-Fereti-Arte-781x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Картинки по запросу calcetí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USER\Pictures\220px-Socken_far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786610" cy="576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артинки по запросу chánd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USER\Pictures\Jolintsai-Лоскутное-Спортивной-Мужчины-2017-Плюс-Размер-XXXXL-Толстовки-и-Sweatershirts-Костюмы-Мужчин-Тренировочный-Костюм-Chan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571528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Картинки по запросу b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USER\Pictures\botas-hipicas-flexi-para-dama-gamuza-musgo-15122-D_NQ_NP_960144-MLM25618393652_052017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Pictures\jersey-murciélago-_manga-sueter-ropa-low-cost-pun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Pictures\92884ca5de566e0d0b08eeae25458b18-produ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Pictures\b8000-camisa-de-manga-larga-con-cierre-de-bot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8086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big_5e48e1f9110c416b91a35cc74472c9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2018-01-31T14:57:19Z</dcterms:created>
  <dcterms:modified xsi:type="dcterms:W3CDTF">2018-01-31T15:25:41Z</dcterms:modified>
</cp:coreProperties>
</file>