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</p:sldMasterIdLst>
  <p:sldIdLst>
    <p:sldId id="277" r:id="rId3"/>
    <p:sldId id="260" r:id="rId4"/>
    <p:sldId id="261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84" r:id="rId13"/>
    <p:sldId id="290" r:id="rId14"/>
    <p:sldId id="289" r:id="rId15"/>
    <p:sldId id="268" r:id="rId16"/>
    <p:sldId id="271" r:id="rId17"/>
    <p:sldId id="285" r:id="rId18"/>
    <p:sldId id="269" r:id="rId19"/>
    <p:sldId id="270" r:id="rId20"/>
    <p:sldId id="286" r:id="rId21"/>
    <p:sldId id="276" r:id="rId22"/>
    <p:sldId id="287" r:id="rId23"/>
    <p:sldId id="272" r:id="rId24"/>
    <p:sldId id="273" r:id="rId25"/>
    <p:sldId id="274" r:id="rId26"/>
    <p:sldId id="275" r:id="rId27"/>
    <p:sldId id="288" r:id="rId2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1FCFB2-DF33-454B-A94D-97543FBAADD3}">
          <p14:sldIdLst/>
        </p14:section>
        <p14:section name="Раздел без заголовка" id="{091204E9-DD74-4559-9FD7-251B6CAC5B96}">
          <p14:sldIdLst>
            <p14:sldId id="277"/>
            <p14:sldId id="260"/>
            <p14:sldId id="261"/>
            <p14:sldId id="283"/>
            <p14:sldId id="262"/>
            <p14:sldId id="263"/>
            <p14:sldId id="264"/>
            <p14:sldId id="265"/>
            <p14:sldId id="266"/>
            <p14:sldId id="267"/>
            <p14:sldId id="284"/>
            <p14:sldId id="290"/>
            <p14:sldId id="289"/>
            <p14:sldId id="268"/>
            <p14:sldId id="271"/>
            <p14:sldId id="285"/>
            <p14:sldId id="269"/>
            <p14:sldId id="270"/>
            <p14:sldId id="286"/>
            <p14:sldId id="276"/>
            <p14:sldId id="287"/>
            <p14:sldId id="272"/>
            <p14:sldId id="273"/>
            <p14:sldId id="274"/>
            <p14:sldId id="275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0033"/>
    <a:srgbClr val="FF0066"/>
    <a:srgbClr val="CC0066"/>
    <a:srgbClr val="CC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73" d="100"/>
          <a:sy n="73" d="100"/>
        </p:scale>
        <p:origin x="9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BE944-7963-4B56-853D-15F8A6FB02D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2865836-C4BB-49C6-B824-2210399C0B86}">
      <dgm:prSet phldrT="[Текст]"/>
      <dgm:spPr>
        <a:gradFill rotWithShape="0">
          <a:gsLst>
            <a:gs pos="0">
              <a:srgbClr val="CC0099"/>
            </a:gs>
            <a:gs pos="50000">
              <a:srgbClr val="990099"/>
            </a:gs>
            <a:gs pos="100000">
              <a:srgbClr val="CC3399"/>
            </a:gs>
          </a:gsLst>
        </a:gradFill>
      </dgm:spPr>
      <dgm:t>
        <a:bodyPr/>
        <a:lstStyle/>
        <a:p>
          <a:r>
            <a:rPr lang="es-ES" dirty="0" smtClean="0"/>
            <a:t>Responde siempre a los mensajes</a:t>
          </a:r>
          <a:endParaRPr lang="ru-RU" dirty="0"/>
        </a:p>
      </dgm:t>
    </dgm:pt>
    <dgm:pt modelId="{F0420584-FA38-46FD-97BF-B8B3FF68D7A3}" type="parTrans" cxnId="{5A487FDE-53EF-45E0-AAF3-706882088711}">
      <dgm:prSet/>
      <dgm:spPr/>
      <dgm:t>
        <a:bodyPr/>
        <a:lstStyle/>
        <a:p>
          <a:endParaRPr lang="ru-RU"/>
        </a:p>
      </dgm:t>
    </dgm:pt>
    <dgm:pt modelId="{6364DA41-7A71-49E0-B393-E111861A61AE}" type="sibTrans" cxnId="{5A487FDE-53EF-45E0-AAF3-706882088711}">
      <dgm:prSet/>
      <dgm:spPr/>
      <dgm:t>
        <a:bodyPr/>
        <a:lstStyle/>
        <a:p>
          <a:endParaRPr lang="ru-RU"/>
        </a:p>
      </dgm:t>
    </dgm:pt>
    <dgm:pt modelId="{EB728769-5C08-4F4D-8C33-B964926DB884}">
      <dgm:prSet phldrT="[Текст]"/>
      <dgm:spPr/>
      <dgm:t>
        <a:bodyPr/>
        <a:lstStyle/>
        <a:p>
          <a:r>
            <a:rPr lang="es-ES" dirty="0" smtClean="0"/>
            <a:t>Escribe de qué tema se trata el mensaje</a:t>
          </a:r>
          <a:endParaRPr lang="ru-RU" dirty="0"/>
        </a:p>
      </dgm:t>
    </dgm:pt>
    <dgm:pt modelId="{F4DF6536-84CC-476A-9C66-96B87C5C07E6}" type="parTrans" cxnId="{AC753919-EF86-4A19-8577-CD8F7E1A4190}">
      <dgm:prSet/>
      <dgm:spPr/>
      <dgm:t>
        <a:bodyPr/>
        <a:lstStyle/>
        <a:p>
          <a:endParaRPr lang="ru-RU"/>
        </a:p>
      </dgm:t>
    </dgm:pt>
    <dgm:pt modelId="{CC4CAEE8-74B7-4BA5-8760-8ED69AA2430C}" type="sibTrans" cxnId="{AC753919-EF86-4A19-8577-CD8F7E1A4190}">
      <dgm:prSet/>
      <dgm:spPr/>
      <dgm:t>
        <a:bodyPr/>
        <a:lstStyle/>
        <a:p>
          <a:endParaRPr lang="ru-RU"/>
        </a:p>
      </dgm:t>
    </dgm:pt>
    <dgm:pt modelId="{40EE4CB0-875B-42A3-AF9C-2F10E44F20B7}">
      <dgm:prSet phldrT="[Текст]"/>
      <dgm:spPr/>
      <dgm:t>
        <a:bodyPr/>
        <a:lstStyle/>
        <a:p>
          <a:r>
            <a:rPr lang="es-ES" dirty="0" smtClean="0"/>
            <a:t>Escribe las direcciones de un grupo en el apartado CCO</a:t>
          </a:r>
          <a:endParaRPr lang="ru-RU" dirty="0"/>
        </a:p>
      </dgm:t>
    </dgm:pt>
    <dgm:pt modelId="{A5897F59-337C-46FB-9F54-042BA7F9FEAD}" type="parTrans" cxnId="{03C24690-89C6-4DEE-84E3-86AC99C6998F}">
      <dgm:prSet/>
      <dgm:spPr/>
      <dgm:t>
        <a:bodyPr/>
        <a:lstStyle/>
        <a:p>
          <a:endParaRPr lang="ru-RU"/>
        </a:p>
      </dgm:t>
    </dgm:pt>
    <dgm:pt modelId="{78105892-0790-4BE2-89A5-2D1C626CC43D}" type="sibTrans" cxnId="{03C24690-89C6-4DEE-84E3-86AC99C6998F}">
      <dgm:prSet/>
      <dgm:spPr/>
      <dgm:t>
        <a:bodyPr/>
        <a:lstStyle/>
        <a:p>
          <a:endParaRPr lang="ru-RU"/>
        </a:p>
      </dgm:t>
    </dgm:pt>
    <dgm:pt modelId="{EFAC402F-4C1A-406E-BBE5-78E9D45B14DB}">
      <dgm:prSet phldrT="[Текст]"/>
      <dgm:spPr/>
      <dgm:t>
        <a:bodyPr/>
        <a:lstStyle/>
        <a:p>
          <a:r>
            <a:rPr lang="es-ES" dirty="0" smtClean="0"/>
            <a:t>No envíes mensajes demasiado grandes</a:t>
          </a:r>
          <a:endParaRPr lang="ru-RU" dirty="0"/>
        </a:p>
      </dgm:t>
    </dgm:pt>
    <dgm:pt modelId="{5E42CCDF-277C-413B-8413-1B742E00C43C}" type="parTrans" cxnId="{F2FA1562-765C-46AB-80A8-6853962EE0F8}">
      <dgm:prSet/>
      <dgm:spPr/>
      <dgm:t>
        <a:bodyPr/>
        <a:lstStyle/>
        <a:p>
          <a:endParaRPr lang="ru-RU"/>
        </a:p>
      </dgm:t>
    </dgm:pt>
    <dgm:pt modelId="{11282805-1C05-4310-AA41-D2EF557AD5C9}" type="sibTrans" cxnId="{F2FA1562-765C-46AB-80A8-6853962EE0F8}">
      <dgm:prSet/>
      <dgm:spPr/>
      <dgm:t>
        <a:bodyPr/>
        <a:lstStyle/>
        <a:p>
          <a:endParaRPr lang="ru-RU"/>
        </a:p>
      </dgm:t>
    </dgm:pt>
    <dgm:pt modelId="{054FB66D-B880-4F42-A5AF-1D635EA85EA7}">
      <dgm:prSet phldrT="[Текст]"/>
      <dgm:spPr/>
      <dgm:t>
        <a:bodyPr/>
        <a:lstStyle/>
        <a:p>
          <a:r>
            <a:rPr lang="es-ES" dirty="0" smtClean="0"/>
            <a:t>Evite escribir texto en mayúsculas</a:t>
          </a:r>
          <a:endParaRPr lang="ru-RU" dirty="0"/>
        </a:p>
      </dgm:t>
    </dgm:pt>
    <dgm:pt modelId="{1FF8CDF4-254E-47F2-B889-2CCB1F52A939}" type="parTrans" cxnId="{566CA9F2-6DEB-4DF1-8396-F656715FEDE7}">
      <dgm:prSet/>
      <dgm:spPr/>
      <dgm:t>
        <a:bodyPr/>
        <a:lstStyle/>
        <a:p>
          <a:endParaRPr lang="ru-RU"/>
        </a:p>
      </dgm:t>
    </dgm:pt>
    <dgm:pt modelId="{EDAF84CB-1963-4C4B-A191-0D936CAF7F53}" type="sibTrans" cxnId="{566CA9F2-6DEB-4DF1-8396-F656715FEDE7}">
      <dgm:prSet/>
      <dgm:spPr/>
      <dgm:t>
        <a:bodyPr/>
        <a:lstStyle/>
        <a:p>
          <a:endParaRPr lang="ru-RU"/>
        </a:p>
      </dgm:t>
    </dgm:pt>
    <dgm:pt modelId="{BDB1C0FC-7C2C-4BFC-909F-7792F9FF3440}">
      <dgm:prSet phldrT="[Текст]"/>
      <dgm:spPr/>
      <dgm:t>
        <a:bodyPr/>
        <a:lstStyle/>
        <a:p>
          <a:r>
            <a:rPr lang="es-ES" dirty="0" smtClean="0"/>
            <a:t>Sé respetuoso</a:t>
          </a:r>
          <a:endParaRPr lang="ru-RU" dirty="0"/>
        </a:p>
      </dgm:t>
    </dgm:pt>
    <dgm:pt modelId="{DC07F209-B3B7-4432-AD67-46DD64CF72B3}" type="parTrans" cxnId="{07DDA6D9-6139-4918-8BEA-13836C86A28E}">
      <dgm:prSet/>
      <dgm:spPr/>
      <dgm:t>
        <a:bodyPr/>
        <a:lstStyle/>
        <a:p>
          <a:endParaRPr lang="ru-RU"/>
        </a:p>
      </dgm:t>
    </dgm:pt>
    <dgm:pt modelId="{B5E74B1B-D4AB-4EC9-877B-7335682218EF}" type="sibTrans" cxnId="{07DDA6D9-6139-4918-8BEA-13836C86A28E}">
      <dgm:prSet/>
      <dgm:spPr/>
      <dgm:t>
        <a:bodyPr/>
        <a:lstStyle/>
        <a:p>
          <a:endParaRPr lang="ru-RU"/>
        </a:p>
      </dgm:t>
    </dgm:pt>
    <dgm:pt modelId="{E8F4FB96-925A-41F0-A295-DB898621DEBC}">
      <dgm:prSet phldrT="[Текст]"/>
      <dgm:spPr>
        <a:gradFill rotWithShape="0">
          <a:gsLst>
            <a:gs pos="0">
              <a:srgbClr val="CC0066"/>
            </a:gs>
            <a:gs pos="50000">
              <a:srgbClr val="FF0066"/>
            </a:gs>
            <a:gs pos="100000">
              <a:srgbClr val="FF0066"/>
            </a:gs>
          </a:gsLst>
        </a:gradFill>
      </dgm:spPr>
      <dgm:t>
        <a:bodyPr/>
        <a:lstStyle/>
        <a:p>
          <a:r>
            <a:rPr lang="es-ES" dirty="0" smtClean="0"/>
            <a:t>Trata de no caer en críticas</a:t>
          </a:r>
          <a:endParaRPr lang="ru-RU" dirty="0"/>
        </a:p>
      </dgm:t>
    </dgm:pt>
    <dgm:pt modelId="{04631333-8AE3-4CDA-A3CF-671F4B929099}" type="parTrans" cxnId="{A3677BE9-DB48-4E20-AFBC-5A600EACDFAA}">
      <dgm:prSet/>
      <dgm:spPr/>
      <dgm:t>
        <a:bodyPr/>
        <a:lstStyle/>
        <a:p>
          <a:endParaRPr lang="ru-RU"/>
        </a:p>
      </dgm:t>
    </dgm:pt>
    <dgm:pt modelId="{196490DA-DE20-48C7-8B60-A90F9D48605F}" type="sibTrans" cxnId="{A3677BE9-DB48-4E20-AFBC-5A600EACDFAA}">
      <dgm:prSet/>
      <dgm:spPr/>
      <dgm:t>
        <a:bodyPr/>
        <a:lstStyle/>
        <a:p>
          <a:endParaRPr lang="ru-RU"/>
        </a:p>
      </dgm:t>
    </dgm:pt>
    <dgm:pt modelId="{FE79A487-ACEA-4876-8EFA-522F128EAB09}" type="pres">
      <dgm:prSet presAssocID="{BEABE944-7963-4B56-853D-15F8A6FB02D8}" presName="compositeShape" presStyleCnt="0">
        <dgm:presLayoutVars>
          <dgm:chMax val="7"/>
          <dgm:dir/>
          <dgm:resizeHandles val="exact"/>
        </dgm:presLayoutVars>
      </dgm:prSet>
      <dgm:spPr/>
    </dgm:pt>
    <dgm:pt modelId="{F0DBC0A4-7A7D-4B74-9485-1F904D1B7BC0}" type="pres">
      <dgm:prSet presAssocID="{BEABE944-7963-4B56-853D-15F8A6FB02D8}" presName="wedge1" presStyleLbl="node1" presStyleIdx="0" presStyleCnt="7"/>
      <dgm:spPr/>
      <dgm:t>
        <a:bodyPr/>
        <a:lstStyle/>
        <a:p>
          <a:endParaRPr lang="ru-RU"/>
        </a:p>
      </dgm:t>
    </dgm:pt>
    <dgm:pt modelId="{1E445C4C-1AA9-414A-A949-1F4C04426D4B}" type="pres">
      <dgm:prSet presAssocID="{BEABE944-7963-4B56-853D-15F8A6FB02D8}" presName="dummy1a" presStyleCnt="0"/>
      <dgm:spPr/>
    </dgm:pt>
    <dgm:pt modelId="{ED48E9FE-F858-482E-B802-574F697DEEF2}" type="pres">
      <dgm:prSet presAssocID="{BEABE944-7963-4B56-853D-15F8A6FB02D8}" presName="dummy1b" presStyleCnt="0"/>
      <dgm:spPr/>
    </dgm:pt>
    <dgm:pt modelId="{BEDB140C-9B06-4E53-810C-E90415BFCCE5}" type="pres">
      <dgm:prSet presAssocID="{BEABE944-7963-4B56-853D-15F8A6FB02D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002A1-E26E-48FE-A222-04D430C23A17}" type="pres">
      <dgm:prSet presAssocID="{BEABE944-7963-4B56-853D-15F8A6FB02D8}" presName="wedge2" presStyleLbl="node1" presStyleIdx="1" presStyleCnt="7"/>
      <dgm:spPr/>
      <dgm:t>
        <a:bodyPr/>
        <a:lstStyle/>
        <a:p>
          <a:endParaRPr lang="ru-RU"/>
        </a:p>
      </dgm:t>
    </dgm:pt>
    <dgm:pt modelId="{26794DC7-31B6-4DE9-B988-E3694D6F3EEC}" type="pres">
      <dgm:prSet presAssocID="{BEABE944-7963-4B56-853D-15F8A6FB02D8}" presName="dummy2a" presStyleCnt="0"/>
      <dgm:spPr/>
    </dgm:pt>
    <dgm:pt modelId="{0CABCAD5-6884-495C-8DEE-8FB7CA7D9183}" type="pres">
      <dgm:prSet presAssocID="{BEABE944-7963-4B56-853D-15F8A6FB02D8}" presName="dummy2b" presStyleCnt="0"/>
      <dgm:spPr/>
    </dgm:pt>
    <dgm:pt modelId="{69299997-44E8-45D1-A329-1AF8185DD2B1}" type="pres">
      <dgm:prSet presAssocID="{BEABE944-7963-4B56-853D-15F8A6FB02D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1D87E-0137-472A-963A-B7800A6EF776}" type="pres">
      <dgm:prSet presAssocID="{BEABE944-7963-4B56-853D-15F8A6FB02D8}" presName="wedge3" presStyleLbl="node1" presStyleIdx="2" presStyleCnt="7"/>
      <dgm:spPr/>
      <dgm:t>
        <a:bodyPr/>
        <a:lstStyle/>
        <a:p>
          <a:endParaRPr lang="ru-RU"/>
        </a:p>
      </dgm:t>
    </dgm:pt>
    <dgm:pt modelId="{F615DDB8-6567-44A1-A552-D873BFFC3F65}" type="pres">
      <dgm:prSet presAssocID="{BEABE944-7963-4B56-853D-15F8A6FB02D8}" presName="dummy3a" presStyleCnt="0"/>
      <dgm:spPr/>
    </dgm:pt>
    <dgm:pt modelId="{687B1EC9-D4F9-4CE9-AC17-FCB92A9A8F01}" type="pres">
      <dgm:prSet presAssocID="{BEABE944-7963-4B56-853D-15F8A6FB02D8}" presName="dummy3b" presStyleCnt="0"/>
      <dgm:spPr/>
    </dgm:pt>
    <dgm:pt modelId="{BF6A0DDC-E53D-494C-9C2D-85B94F197371}" type="pres">
      <dgm:prSet presAssocID="{BEABE944-7963-4B56-853D-15F8A6FB02D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0229D-6353-4373-8E96-435070ED8192}" type="pres">
      <dgm:prSet presAssocID="{BEABE944-7963-4B56-853D-15F8A6FB02D8}" presName="wedge4" presStyleLbl="node1" presStyleIdx="3" presStyleCnt="7"/>
      <dgm:spPr/>
      <dgm:t>
        <a:bodyPr/>
        <a:lstStyle/>
        <a:p>
          <a:endParaRPr lang="ru-RU"/>
        </a:p>
      </dgm:t>
    </dgm:pt>
    <dgm:pt modelId="{DE0123B7-2684-41AB-ACC9-2626C0005DE6}" type="pres">
      <dgm:prSet presAssocID="{BEABE944-7963-4B56-853D-15F8A6FB02D8}" presName="dummy4a" presStyleCnt="0"/>
      <dgm:spPr/>
    </dgm:pt>
    <dgm:pt modelId="{D1D1B3A9-829D-48C4-B27B-E33E45F40236}" type="pres">
      <dgm:prSet presAssocID="{BEABE944-7963-4B56-853D-15F8A6FB02D8}" presName="dummy4b" presStyleCnt="0"/>
      <dgm:spPr/>
    </dgm:pt>
    <dgm:pt modelId="{BDB9A299-E2A0-44C1-96EC-46AC9C633742}" type="pres">
      <dgm:prSet presAssocID="{BEABE944-7963-4B56-853D-15F8A6FB02D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5F769-7D06-4F3B-A23E-4D4D8AB74A47}" type="pres">
      <dgm:prSet presAssocID="{BEABE944-7963-4B56-853D-15F8A6FB02D8}" presName="wedge5" presStyleLbl="node1" presStyleIdx="4" presStyleCnt="7"/>
      <dgm:spPr/>
      <dgm:t>
        <a:bodyPr/>
        <a:lstStyle/>
        <a:p>
          <a:endParaRPr lang="ru-RU"/>
        </a:p>
      </dgm:t>
    </dgm:pt>
    <dgm:pt modelId="{BF26A1BC-4F2B-4899-B602-BD4BFF31F21A}" type="pres">
      <dgm:prSet presAssocID="{BEABE944-7963-4B56-853D-15F8A6FB02D8}" presName="dummy5a" presStyleCnt="0"/>
      <dgm:spPr/>
    </dgm:pt>
    <dgm:pt modelId="{CD5DC58E-A6AF-4508-9807-EF4E6F0B04C4}" type="pres">
      <dgm:prSet presAssocID="{BEABE944-7963-4B56-853D-15F8A6FB02D8}" presName="dummy5b" presStyleCnt="0"/>
      <dgm:spPr/>
    </dgm:pt>
    <dgm:pt modelId="{07176D50-689E-4BB1-A702-BC9731EC3B33}" type="pres">
      <dgm:prSet presAssocID="{BEABE944-7963-4B56-853D-15F8A6FB02D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F4780-05B7-4DE6-A355-397EAA809193}" type="pres">
      <dgm:prSet presAssocID="{BEABE944-7963-4B56-853D-15F8A6FB02D8}" presName="wedge6" presStyleLbl="node1" presStyleIdx="5" presStyleCnt="7"/>
      <dgm:spPr/>
      <dgm:t>
        <a:bodyPr/>
        <a:lstStyle/>
        <a:p>
          <a:endParaRPr lang="ru-RU"/>
        </a:p>
      </dgm:t>
    </dgm:pt>
    <dgm:pt modelId="{D7E60155-8E49-4119-ADA8-E646B99158DD}" type="pres">
      <dgm:prSet presAssocID="{BEABE944-7963-4B56-853D-15F8A6FB02D8}" presName="dummy6a" presStyleCnt="0"/>
      <dgm:spPr/>
    </dgm:pt>
    <dgm:pt modelId="{5DA521D1-9346-44D1-ABD4-C93655A62B86}" type="pres">
      <dgm:prSet presAssocID="{BEABE944-7963-4B56-853D-15F8A6FB02D8}" presName="dummy6b" presStyleCnt="0"/>
      <dgm:spPr/>
    </dgm:pt>
    <dgm:pt modelId="{58CFF3BF-38B2-4B28-AB0D-A79685DA9B0B}" type="pres">
      <dgm:prSet presAssocID="{BEABE944-7963-4B56-853D-15F8A6FB02D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174EB-F4AF-4B72-8B71-FCBC986A31D0}" type="pres">
      <dgm:prSet presAssocID="{BEABE944-7963-4B56-853D-15F8A6FB02D8}" presName="wedge7" presStyleLbl="node1" presStyleIdx="6" presStyleCnt="7"/>
      <dgm:spPr/>
      <dgm:t>
        <a:bodyPr/>
        <a:lstStyle/>
        <a:p>
          <a:endParaRPr lang="ru-RU"/>
        </a:p>
      </dgm:t>
    </dgm:pt>
    <dgm:pt modelId="{BC319B64-85D2-47F5-AD90-C1DDD2077D56}" type="pres">
      <dgm:prSet presAssocID="{BEABE944-7963-4B56-853D-15F8A6FB02D8}" presName="dummy7a" presStyleCnt="0"/>
      <dgm:spPr/>
    </dgm:pt>
    <dgm:pt modelId="{45F59864-AFA1-4826-A840-C5A399190105}" type="pres">
      <dgm:prSet presAssocID="{BEABE944-7963-4B56-853D-15F8A6FB02D8}" presName="dummy7b" presStyleCnt="0"/>
      <dgm:spPr/>
    </dgm:pt>
    <dgm:pt modelId="{27DEC8D2-6B9D-4544-81A3-127F3AA08B45}" type="pres">
      <dgm:prSet presAssocID="{BEABE944-7963-4B56-853D-15F8A6FB02D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57BE-7337-4B15-9A89-16E15CB1FF4C}" type="pres">
      <dgm:prSet presAssocID="{6364DA41-7A71-49E0-B393-E111861A61AE}" presName="arrowWedge1" presStyleLbl="fgSibTrans2D1" presStyleIdx="0" presStyleCnt="7"/>
      <dgm:spPr>
        <a:gradFill rotWithShape="0">
          <a:gsLst>
            <a:gs pos="0">
              <a:srgbClr val="CC3399"/>
            </a:gs>
            <a:gs pos="50000">
              <a:srgbClr val="CC3399"/>
            </a:gs>
            <a:gs pos="100000">
              <a:srgbClr val="990099"/>
            </a:gs>
          </a:gsLst>
        </a:gradFill>
      </dgm:spPr>
    </dgm:pt>
    <dgm:pt modelId="{55C5B620-EA88-45AC-82CB-C791FDB62EEA}" type="pres">
      <dgm:prSet presAssocID="{11282805-1C05-4310-AA41-D2EF557AD5C9}" presName="arrowWedge2" presStyleLbl="fgSibTrans2D1" presStyleIdx="1" presStyleCnt="7"/>
      <dgm:spPr/>
    </dgm:pt>
    <dgm:pt modelId="{C8DE15DF-FCCA-45AF-9EC1-E72F17C3CE7E}" type="pres">
      <dgm:prSet presAssocID="{EDAF84CB-1963-4C4B-A191-0D936CAF7F53}" presName="arrowWedge3" presStyleLbl="fgSibTrans2D1" presStyleIdx="2" presStyleCnt="7"/>
      <dgm:spPr/>
    </dgm:pt>
    <dgm:pt modelId="{056E0ABB-64DA-423F-B9C2-C4218C90E27E}" type="pres">
      <dgm:prSet presAssocID="{CC4CAEE8-74B7-4BA5-8760-8ED69AA2430C}" presName="arrowWedge4" presStyleLbl="fgSibTrans2D1" presStyleIdx="3" presStyleCnt="7"/>
      <dgm:spPr/>
    </dgm:pt>
    <dgm:pt modelId="{53F157BC-3097-4FA3-827D-B5E2022094CE}" type="pres">
      <dgm:prSet presAssocID="{78105892-0790-4BE2-89A5-2D1C626CC43D}" presName="arrowWedge5" presStyleLbl="fgSibTrans2D1" presStyleIdx="4" presStyleCnt="7"/>
      <dgm:spPr/>
    </dgm:pt>
    <dgm:pt modelId="{3F10DE10-AAEE-4C2A-8EDD-ADAF317FDC9B}" type="pres">
      <dgm:prSet presAssocID="{B5E74B1B-D4AB-4EC9-877B-7335682218EF}" presName="arrowWedge6" presStyleLbl="fgSibTrans2D1" presStyleIdx="5" presStyleCnt="7"/>
      <dgm:spPr/>
    </dgm:pt>
    <dgm:pt modelId="{AF3C66D5-41D7-48B7-B7EA-D1E4245AAF1C}" type="pres">
      <dgm:prSet presAssocID="{196490DA-DE20-48C7-8B60-A90F9D48605F}" presName="arrowWedge7" presStyleLbl="fgSibTrans2D1" presStyleIdx="6" presStyleCnt="7"/>
      <dgm:spPr>
        <a:gradFill rotWithShape="0">
          <a:gsLst>
            <a:gs pos="0">
              <a:srgbClr val="CC0066"/>
            </a:gs>
            <a:gs pos="50000">
              <a:srgbClr val="990033"/>
            </a:gs>
            <a:gs pos="100000">
              <a:srgbClr val="FF0066"/>
            </a:gs>
          </a:gsLst>
        </a:gradFill>
      </dgm:spPr>
    </dgm:pt>
  </dgm:ptLst>
  <dgm:cxnLst>
    <dgm:cxn modelId="{03C24690-89C6-4DEE-84E3-86AC99C6998F}" srcId="{BEABE944-7963-4B56-853D-15F8A6FB02D8}" destId="{40EE4CB0-875B-42A3-AF9C-2F10E44F20B7}" srcOrd="4" destOrd="0" parTransId="{A5897F59-337C-46FB-9F54-042BA7F9FEAD}" sibTransId="{78105892-0790-4BE2-89A5-2D1C626CC43D}"/>
    <dgm:cxn modelId="{828E53BF-7253-4BDF-8EDF-05B2282C495C}" type="presOf" srcId="{BDB1C0FC-7C2C-4BFC-909F-7792F9FF3440}" destId="{58CFF3BF-38B2-4B28-AB0D-A79685DA9B0B}" srcOrd="1" destOrd="0" presId="urn:microsoft.com/office/officeart/2005/8/layout/cycle8"/>
    <dgm:cxn modelId="{21932CA6-E3BD-4F90-AC62-755CA15776D6}" type="presOf" srcId="{C2865836-C4BB-49C6-B824-2210399C0B86}" destId="{BEDB140C-9B06-4E53-810C-E90415BFCCE5}" srcOrd="1" destOrd="0" presId="urn:microsoft.com/office/officeart/2005/8/layout/cycle8"/>
    <dgm:cxn modelId="{7C6CC738-4936-4E43-81CD-6F136471EB6A}" type="presOf" srcId="{E8F4FB96-925A-41F0-A295-DB898621DEBC}" destId="{B15174EB-F4AF-4B72-8B71-FCBC986A31D0}" srcOrd="0" destOrd="0" presId="urn:microsoft.com/office/officeart/2005/8/layout/cycle8"/>
    <dgm:cxn modelId="{B373FE5C-A540-4E6B-8FA1-D98F8A574C2B}" type="presOf" srcId="{EB728769-5C08-4F4D-8C33-B964926DB884}" destId="{1600229D-6353-4373-8E96-435070ED8192}" srcOrd="0" destOrd="0" presId="urn:microsoft.com/office/officeart/2005/8/layout/cycle8"/>
    <dgm:cxn modelId="{1AC18706-7586-4B6E-8A1C-960A052EFFDA}" type="presOf" srcId="{BEABE944-7963-4B56-853D-15F8A6FB02D8}" destId="{FE79A487-ACEA-4876-8EFA-522F128EAB09}" srcOrd="0" destOrd="0" presId="urn:microsoft.com/office/officeart/2005/8/layout/cycle8"/>
    <dgm:cxn modelId="{A86069EF-2265-4AD4-825A-9BB54F9F42A8}" type="presOf" srcId="{C2865836-C4BB-49C6-B824-2210399C0B86}" destId="{F0DBC0A4-7A7D-4B74-9485-1F904D1B7BC0}" srcOrd="0" destOrd="0" presId="urn:microsoft.com/office/officeart/2005/8/layout/cycle8"/>
    <dgm:cxn modelId="{A3677BE9-DB48-4E20-AFBC-5A600EACDFAA}" srcId="{BEABE944-7963-4B56-853D-15F8A6FB02D8}" destId="{E8F4FB96-925A-41F0-A295-DB898621DEBC}" srcOrd="6" destOrd="0" parTransId="{04631333-8AE3-4CDA-A3CF-671F4B929099}" sibTransId="{196490DA-DE20-48C7-8B60-A90F9D48605F}"/>
    <dgm:cxn modelId="{AC753919-EF86-4A19-8577-CD8F7E1A4190}" srcId="{BEABE944-7963-4B56-853D-15F8A6FB02D8}" destId="{EB728769-5C08-4F4D-8C33-B964926DB884}" srcOrd="3" destOrd="0" parTransId="{F4DF6536-84CC-476A-9C66-96B87C5C07E6}" sibTransId="{CC4CAEE8-74B7-4BA5-8760-8ED69AA2430C}"/>
    <dgm:cxn modelId="{F2FA1562-765C-46AB-80A8-6853962EE0F8}" srcId="{BEABE944-7963-4B56-853D-15F8A6FB02D8}" destId="{EFAC402F-4C1A-406E-BBE5-78E9D45B14DB}" srcOrd="1" destOrd="0" parTransId="{5E42CCDF-277C-413B-8413-1B742E00C43C}" sibTransId="{11282805-1C05-4310-AA41-D2EF557AD5C9}"/>
    <dgm:cxn modelId="{B4D7D43D-00A3-4ADB-9401-8728F30CD93B}" type="presOf" srcId="{054FB66D-B880-4F42-A5AF-1D635EA85EA7}" destId="{5DE1D87E-0137-472A-963A-B7800A6EF776}" srcOrd="0" destOrd="0" presId="urn:microsoft.com/office/officeart/2005/8/layout/cycle8"/>
    <dgm:cxn modelId="{C5447198-B071-4AAA-BACB-997E1B5F5436}" type="presOf" srcId="{40EE4CB0-875B-42A3-AF9C-2F10E44F20B7}" destId="{07176D50-689E-4BB1-A702-BC9731EC3B33}" srcOrd="1" destOrd="0" presId="urn:microsoft.com/office/officeart/2005/8/layout/cycle8"/>
    <dgm:cxn modelId="{A8D9D471-B779-4F35-8965-C840A0EE6212}" type="presOf" srcId="{EB728769-5C08-4F4D-8C33-B964926DB884}" destId="{BDB9A299-E2A0-44C1-96EC-46AC9C633742}" srcOrd="1" destOrd="0" presId="urn:microsoft.com/office/officeart/2005/8/layout/cycle8"/>
    <dgm:cxn modelId="{A30E3650-BFD7-4688-BD74-B0626AEB5F2C}" type="presOf" srcId="{EFAC402F-4C1A-406E-BBE5-78E9D45B14DB}" destId="{0DC002A1-E26E-48FE-A222-04D430C23A17}" srcOrd="0" destOrd="0" presId="urn:microsoft.com/office/officeart/2005/8/layout/cycle8"/>
    <dgm:cxn modelId="{566CA9F2-6DEB-4DF1-8396-F656715FEDE7}" srcId="{BEABE944-7963-4B56-853D-15F8A6FB02D8}" destId="{054FB66D-B880-4F42-A5AF-1D635EA85EA7}" srcOrd="2" destOrd="0" parTransId="{1FF8CDF4-254E-47F2-B889-2CCB1F52A939}" sibTransId="{EDAF84CB-1963-4C4B-A191-0D936CAF7F53}"/>
    <dgm:cxn modelId="{6938E726-27ED-49DD-BDFF-45705B08A58D}" type="presOf" srcId="{BDB1C0FC-7C2C-4BFC-909F-7792F9FF3440}" destId="{67EF4780-05B7-4DE6-A355-397EAA809193}" srcOrd="0" destOrd="0" presId="urn:microsoft.com/office/officeart/2005/8/layout/cycle8"/>
    <dgm:cxn modelId="{8615F6E7-349F-4F90-AD9F-A9BB84CF3074}" type="presOf" srcId="{054FB66D-B880-4F42-A5AF-1D635EA85EA7}" destId="{BF6A0DDC-E53D-494C-9C2D-85B94F197371}" srcOrd="1" destOrd="0" presId="urn:microsoft.com/office/officeart/2005/8/layout/cycle8"/>
    <dgm:cxn modelId="{5A487FDE-53EF-45E0-AAF3-706882088711}" srcId="{BEABE944-7963-4B56-853D-15F8A6FB02D8}" destId="{C2865836-C4BB-49C6-B824-2210399C0B86}" srcOrd="0" destOrd="0" parTransId="{F0420584-FA38-46FD-97BF-B8B3FF68D7A3}" sibTransId="{6364DA41-7A71-49E0-B393-E111861A61AE}"/>
    <dgm:cxn modelId="{DA2E1394-3003-4FBA-BAC8-69E0B288D802}" type="presOf" srcId="{E8F4FB96-925A-41F0-A295-DB898621DEBC}" destId="{27DEC8D2-6B9D-4544-81A3-127F3AA08B45}" srcOrd="1" destOrd="0" presId="urn:microsoft.com/office/officeart/2005/8/layout/cycle8"/>
    <dgm:cxn modelId="{07DDA6D9-6139-4918-8BEA-13836C86A28E}" srcId="{BEABE944-7963-4B56-853D-15F8A6FB02D8}" destId="{BDB1C0FC-7C2C-4BFC-909F-7792F9FF3440}" srcOrd="5" destOrd="0" parTransId="{DC07F209-B3B7-4432-AD67-46DD64CF72B3}" sibTransId="{B5E74B1B-D4AB-4EC9-877B-7335682218EF}"/>
    <dgm:cxn modelId="{C7E199DB-764B-42D1-A107-3598A5D57674}" type="presOf" srcId="{EFAC402F-4C1A-406E-BBE5-78E9D45B14DB}" destId="{69299997-44E8-45D1-A329-1AF8185DD2B1}" srcOrd="1" destOrd="0" presId="urn:microsoft.com/office/officeart/2005/8/layout/cycle8"/>
    <dgm:cxn modelId="{48F94D3E-3047-4C3A-8E83-1A6C0DB654C1}" type="presOf" srcId="{40EE4CB0-875B-42A3-AF9C-2F10E44F20B7}" destId="{5385F769-7D06-4F3B-A23E-4D4D8AB74A47}" srcOrd="0" destOrd="0" presId="urn:microsoft.com/office/officeart/2005/8/layout/cycle8"/>
    <dgm:cxn modelId="{807AD845-8E6B-415D-BDB9-21A4FBE26E04}" type="presParOf" srcId="{FE79A487-ACEA-4876-8EFA-522F128EAB09}" destId="{F0DBC0A4-7A7D-4B74-9485-1F904D1B7BC0}" srcOrd="0" destOrd="0" presId="urn:microsoft.com/office/officeart/2005/8/layout/cycle8"/>
    <dgm:cxn modelId="{467C3D1D-649C-49CD-B6FA-B563CC330D32}" type="presParOf" srcId="{FE79A487-ACEA-4876-8EFA-522F128EAB09}" destId="{1E445C4C-1AA9-414A-A949-1F4C04426D4B}" srcOrd="1" destOrd="0" presId="urn:microsoft.com/office/officeart/2005/8/layout/cycle8"/>
    <dgm:cxn modelId="{9A66B3D6-1E8B-496E-84EC-67A5A051A6A0}" type="presParOf" srcId="{FE79A487-ACEA-4876-8EFA-522F128EAB09}" destId="{ED48E9FE-F858-482E-B802-574F697DEEF2}" srcOrd="2" destOrd="0" presId="urn:microsoft.com/office/officeart/2005/8/layout/cycle8"/>
    <dgm:cxn modelId="{065BF004-C5E3-4683-83B2-E19F95CF5CDA}" type="presParOf" srcId="{FE79A487-ACEA-4876-8EFA-522F128EAB09}" destId="{BEDB140C-9B06-4E53-810C-E90415BFCCE5}" srcOrd="3" destOrd="0" presId="urn:microsoft.com/office/officeart/2005/8/layout/cycle8"/>
    <dgm:cxn modelId="{2FB1F4F9-42C1-4F92-9202-DC8085633371}" type="presParOf" srcId="{FE79A487-ACEA-4876-8EFA-522F128EAB09}" destId="{0DC002A1-E26E-48FE-A222-04D430C23A17}" srcOrd="4" destOrd="0" presId="urn:microsoft.com/office/officeart/2005/8/layout/cycle8"/>
    <dgm:cxn modelId="{C4598217-B01F-452E-A3D4-03EBA2191B62}" type="presParOf" srcId="{FE79A487-ACEA-4876-8EFA-522F128EAB09}" destId="{26794DC7-31B6-4DE9-B988-E3694D6F3EEC}" srcOrd="5" destOrd="0" presId="urn:microsoft.com/office/officeart/2005/8/layout/cycle8"/>
    <dgm:cxn modelId="{6DEFE0ED-144B-4192-A171-5B1AF5EF98A8}" type="presParOf" srcId="{FE79A487-ACEA-4876-8EFA-522F128EAB09}" destId="{0CABCAD5-6884-495C-8DEE-8FB7CA7D9183}" srcOrd="6" destOrd="0" presId="urn:microsoft.com/office/officeart/2005/8/layout/cycle8"/>
    <dgm:cxn modelId="{FEF17EAF-08E6-4088-909F-31284EC431B0}" type="presParOf" srcId="{FE79A487-ACEA-4876-8EFA-522F128EAB09}" destId="{69299997-44E8-45D1-A329-1AF8185DD2B1}" srcOrd="7" destOrd="0" presId="urn:microsoft.com/office/officeart/2005/8/layout/cycle8"/>
    <dgm:cxn modelId="{8F3F2AF9-E511-4CD1-988D-BD20BBBC20C0}" type="presParOf" srcId="{FE79A487-ACEA-4876-8EFA-522F128EAB09}" destId="{5DE1D87E-0137-472A-963A-B7800A6EF776}" srcOrd="8" destOrd="0" presId="urn:microsoft.com/office/officeart/2005/8/layout/cycle8"/>
    <dgm:cxn modelId="{7125376E-5255-4EF4-A43A-44852317B9BF}" type="presParOf" srcId="{FE79A487-ACEA-4876-8EFA-522F128EAB09}" destId="{F615DDB8-6567-44A1-A552-D873BFFC3F65}" srcOrd="9" destOrd="0" presId="urn:microsoft.com/office/officeart/2005/8/layout/cycle8"/>
    <dgm:cxn modelId="{BC292194-5B22-4C5E-A6DF-E72C89A7000E}" type="presParOf" srcId="{FE79A487-ACEA-4876-8EFA-522F128EAB09}" destId="{687B1EC9-D4F9-4CE9-AC17-FCB92A9A8F01}" srcOrd="10" destOrd="0" presId="urn:microsoft.com/office/officeart/2005/8/layout/cycle8"/>
    <dgm:cxn modelId="{02781885-8931-46DD-8FEE-B6B80C4F61E5}" type="presParOf" srcId="{FE79A487-ACEA-4876-8EFA-522F128EAB09}" destId="{BF6A0DDC-E53D-494C-9C2D-85B94F197371}" srcOrd="11" destOrd="0" presId="urn:microsoft.com/office/officeart/2005/8/layout/cycle8"/>
    <dgm:cxn modelId="{68485C5D-1A14-4FB7-9F2D-698BE4E9B8BE}" type="presParOf" srcId="{FE79A487-ACEA-4876-8EFA-522F128EAB09}" destId="{1600229D-6353-4373-8E96-435070ED8192}" srcOrd="12" destOrd="0" presId="urn:microsoft.com/office/officeart/2005/8/layout/cycle8"/>
    <dgm:cxn modelId="{89DB2EE8-0A10-46BE-814F-D4CD044ECFF9}" type="presParOf" srcId="{FE79A487-ACEA-4876-8EFA-522F128EAB09}" destId="{DE0123B7-2684-41AB-ACC9-2626C0005DE6}" srcOrd="13" destOrd="0" presId="urn:microsoft.com/office/officeart/2005/8/layout/cycle8"/>
    <dgm:cxn modelId="{4B2C5FF7-3C0A-4FE4-9B94-00D418132BCB}" type="presParOf" srcId="{FE79A487-ACEA-4876-8EFA-522F128EAB09}" destId="{D1D1B3A9-829D-48C4-B27B-E33E45F40236}" srcOrd="14" destOrd="0" presId="urn:microsoft.com/office/officeart/2005/8/layout/cycle8"/>
    <dgm:cxn modelId="{5A9CBE5D-CCED-4C5A-B62A-D38913FEC4B8}" type="presParOf" srcId="{FE79A487-ACEA-4876-8EFA-522F128EAB09}" destId="{BDB9A299-E2A0-44C1-96EC-46AC9C633742}" srcOrd="15" destOrd="0" presId="urn:microsoft.com/office/officeart/2005/8/layout/cycle8"/>
    <dgm:cxn modelId="{1BCDC44D-6415-40DE-B0BA-6382648F3E57}" type="presParOf" srcId="{FE79A487-ACEA-4876-8EFA-522F128EAB09}" destId="{5385F769-7D06-4F3B-A23E-4D4D8AB74A47}" srcOrd="16" destOrd="0" presId="urn:microsoft.com/office/officeart/2005/8/layout/cycle8"/>
    <dgm:cxn modelId="{98EB84B0-0221-451F-8752-47F40B6E5037}" type="presParOf" srcId="{FE79A487-ACEA-4876-8EFA-522F128EAB09}" destId="{BF26A1BC-4F2B-4899-B602-BD4BFF31F21A}" srcOrd="17" destOrd="0" presId="urn:microsoft.com/office/officeart/2005/8/layout/cycle8"/>
    <dgm:cxn modelId="{2E3BE7FE-349E-45AF-8593-670F0F294AE1}" type="presParOf" srcId="{FE79A487-ACEA-4876-8EFA-522F128EAB09}" destId="{CD5DC58E-A6AF-4508-9807-EF4E6F0B04C4}" srcOrd="18" destOrd="0" presId="urn:microsoft.com/office/officeart/2005/8/layout/cycle8"/>
    <dgm:cxn modelId="{71211769-0403-4AC0-BBD1-C13479765049}" type="presParOf" srcId="{FE79A487-ACEA-4876-8EFA-522F128EAB09}" destId="{07176D50-689E-4BB1-A702-BC9731EC3B33}" srcOrd="19" destOrd="0" presId="urn:microsoft.com/office/officeart/2005/8/layout/cycle8"/>
    <dgm:cxn modelId="{C2E3C3EA-706D-4B75-A7FA-2A1AADB2B373}" type="presParOf" srcId="{FE79A487-ACEA-4876-8EFA-522F128EAB09}" destId="{67EF4780-05B7-4DE6-A355-397EAA809193}" srcOrd="20" destOrd="0" presId="urn:microsoft.com/office/officeart/2005/8/layout/cycle8"/>
    <dgm:cxn modelId="{0CF9A3FF-A14B-4454-92C4-E63D539705C1}" type="presParOf" srcId="{FE79A487-ACEA-4876-8EFA-522F128EAB09}" destId="{D7E60155-8E49-4119-ADA8-E646B99158DD}" srcOrd="21" destOrd="0" presId="urn:microsoft.com/office/officeart/2005/8/layout/cycle8"/>
    <dgm:cxn modelId="{17B049DB-D953-41F0-8B7C-6A39071904E4}" type="presParOf" srcId="{FE79A487-ACEA-4876-8EFA-522F128EAB09}" destId="{5DA521D1-9346-44D1-ABD4-C93655A62B86}" srcOrd="22" destOrd="0" presId="urn:microsoft.com/office/officeart/2005/8/layout/cycle8"/>
    <dgm:cxn modelId="{5ADA0F51-C8D9-4991-B038-4F69A0F919A4}" type="presParOf" srcId="{FE79A487-ACEA-4876-8EFA-522F128EAB09}" destId="{58CFF3BF-38B2-4B28-AB0D-A79685DA9B0B}" srcOrd="23" destOrd="0" presId="urn:microsoft.com/office/officeart/2005/8/layout/cycle8"/>
    <dgm:cxn modelId="{1D54F294-86FA-4E6D-A0FF-DCE5B52C0BAB}" type="presParOf" srcId="{FE79A487-ACEA-4876-8EFA-522F128EAB09}" destId="{B15174EB-F4AF-4B72-8B71-FCBC986A31D0}" srcOrd="24" destOrd="0" presId="urn:microsoft.com/office/officeart/2005/8/layout/cycle8"/>
    <dgm:cxn modelId="{C2987EDD-6FF9-4815-B7BE-9D4B12689C8C}" type="presParOf" srcId="{FE79A487-ACEA-4876-8EFA-522F128EAB09}" destId="{BC319B64-85D2-47F5-AD90-C1DDD2077D56}" srcOrd="25" destOrd="0" presId="urn:microsoft.com/office/officeart/2005/8/layout/cycle8"/>
    <dgm:cxn modelId="{167BA6DB-2A2F-49BF-AA1B-449E6E1A8149}" type="presParOf" srcId="{FE79A487-ACEA-4876-8EFA-522F128EAB09}" destId="{45F59864-AFA1-4826-A840-C5A399190105}" srcOrd="26" destOrd="0" presId="urn:microsoft.com/office/officeart/2005/8/layout/cycle8"/>
    <dgm:cxn modelId="{445872B1-221C-4395-84D8-EA896813DA2D}" type="presParOf" srcId="{FE79A487-ACEA-4876-8EFA-522F128EAB09}" destId="{27DEC8D2-6B9D-4544-81A3-127F3AA08B45}" srcOrd="27" destOrd="0" presId="urn:microsoft.com/office/officeart/2005/8/layout/cycle8"/>
    <dgm:cxn modelId="{BD42909A-BD89-4921-9B9D-DFC0E3BFA3E6}" type="presParOf" srcId="{FE79A487-ACEA-4876-8EFA-522F128EAB09}" destId="{601657BE-7337-4B15-9A89-16E15CB1FF4C}" srcOrd="28" destOrd="0" presId="urn:microsoft.com/office/officeart/2005/8/layout/cycle8"/>
    <dgm:cxn modelId="{8A4748F8-3DD5-41D3-A737-5C2065C5F01A}" type="presParOf" srcId="{FE79A487-ACEA-4876-8EFA-522F128EAB09}" destId="{55C5B620-EA88-45AC-82CB-C791FDB62EEA}" srcOrd="29" destOrd="0" presId="urn:microsoft.com/office/officeart/2005/8/layout/cycle8"/>
    <dgm:cxn modelId="{A5204DB5-3C2C-4345-9646-312D64C9017D}" type="presParOf" srcId="{FE79A487-ACEA-4876-8EFA-522F128EAB09}" destId="{C8DE15DF-FCCA-45AF-9EC1-E72F17C3CE7E}" srcOrd="30" destOrd="0" presId="urn:microsoft.com/office/officeart/2005/8/layout/cycle8"/>
    <dgm:cxn modelId="{B4FD1ADC-7D48-44FD-B891-2A80BCE6CD8A}" type="presParOf" srcId="{FE79A487-ACEA-4876-8EFA-522F128EAB09}" destId="{056E0ABB-64DA-423F-B9C2-C4218C90E27E}" srcOrd="31" destOrd="0" presId="urn:microsoft.com/office/officeart/2005/8/layout/cycle8"/>
    <dgm:cxn modelId="{D31F00A7-89AC-49B7-BB6E-F9EEA1534B54}" type="presParOf" srcId="{FE79A487-ACEA-4876-8EFA-522F128EAB09}" destId="{53F157BC-3097-4FA3-827D-B5E2022094CE}" srcOrd="32" destOrd="0" presId="urn:microsoft.com/office/officeart/2005/8/layout/cycle8"/>
    <dgm:cxn modelId="{D8E1931A-C1D1-4EB9-BE8A-B66B3ABD65C7}" type="presParOf" srcId="{FE79A487-ACEA-4876-8EFA-522F128EAB09}" destId="{3F10DE10-AAEE-4C2A-8EDD-ADAF317FDC9B}" srcOrd="33" destOrd="0" presId="urn:microsoft.com/office/officeart/2005/8/layout/cycle8"/>
    <dgm:cxn modelId="{6F62540F-0332-4C4C-B603-B9CA2AF46612}" type="presParOf" srcId="{FE79A487-ACEA-4876-8EFA-522F128EAB09}" destId="{AF3C66D5-41D7-48B7-B7EA-D1E4245AAF1C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A2C392-C8EC-E64C-A65A-91BC63851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5262CA-8571-0448-86D0-3700EE45C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17FB87-42AE-204F-B5E0-95FBFE96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8ACC85-9A66-5442-8A40-2C35E24F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8069AB-635E-DE4C-8CE5-6FBB54BF6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FCC196-C3C5-4E4A-94D5-DAAC71BC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71B4ED-E69E-B24C-82D3-A442AEBD5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423587-9CF6-C24F-845A-156453CC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ECB95D-E961-5343-92DF-F080CBE0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5CA61D-6027-8F4D-B000-B36D30DE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24A92-0CDE-0043-B01F-37C5668C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FE5045-D2AD-7B47-BCF5-B758C171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17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57471B-2020-DE43-A6D7-AC7C58F9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F0DBE3-050E-DE4F-8B5C-1908EE675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36A8AB-91B0-3847-82B4-8EA82F99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FBE194-6E99-4242-9D8B-ABAC7DEF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4A01DA-F0C2-BC4D-BFB0-0F48568D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6563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07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177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8325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127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677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72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7743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086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69755-91AD-1441-BC5B-275213D6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D6515A-20A4-C149-B979-803F86F2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7755D7-06E8-BB4D-9196-4E3847A8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F58981-7EA6-6542-99AF-67E16199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3EBEF6-4624-D74A-9494-9C3A9912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4412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542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702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800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B0F02-209F-614B-A8F0-6A01DB08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1A82B0-A2D6-1244-8DB9-02B59340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9B3F7E-1543-CF43-9353-16E1109D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29DE00-6BD9-994E-B88D-26327B5F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AB7D4E-173D-B045-8596-642E697E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085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29CAE-74B9-7D4F-99F9-CB6BD67E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94CB1-F83A-984D-A092-A5298BBC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4520C7-6883-8841-8F77-8C2B3607A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74882E0-73BB-7C45-BA61-1B61A5D7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29F8BC-2ED3-FA47-BBB9-0839798B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77F4A9-C8AE-A047-B22A-814EAB06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229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4E1EB4-1313-4B40-BAE1-C43444BD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A1C012-7E27-9B47-8F54-70B4A6BA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AD95BF-05E6-E94A-B56D-5D74C6AFE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EEF8E2-9807-4241-82F1-FD206DA2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1D259FF-6479-B44C-BDAA-C40400A79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782B4BF-724B-954D-B3B7-18ECF667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65087D-1242-F047-BE6E-158AC875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6D4176-E5A3-BC4D-A4F2-178A205D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654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7F03F7-1435-C94D-9D3F-CDCCCAD8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D4B746-F4B2-0D41-9705-73E75665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9AA36A-7E6C-A840-B7AE-8E20BEDA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BBE969-FEB3-7C4E-BE85-8CE8B176D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18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EACB1BD-8BCE-8D4D-B7D5-673EA029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DE06D6-C292-A748-A6E9-F0BA9712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8661BD-C1A0-FC44-9B86-9EB13C6E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7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08F2C-F437-134E-AFF0-CA482B5C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2BB18E-D1D2-A740-8075-6A8219674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FB44F7-1C74-8F4D-8812-BFA3E7589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4397E9-A4CC-3A48-A2AB-E86300D2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9B7651-05C6-5B48-B942-8894085B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D6FB83-616F-CD44-97EF-DD6382EFF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070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7EF62C-1C96-C24D-B555-FDB246FA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52087E3-AB78-7D4E-B953-68F409BF9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523616-F53A-854B-8E9A-1FF7B2B1D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E63024-FD91-1C44-B36B-F21357E4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0642A4-E5D0-F843-BAAB-80555A7C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5432E4-37D6-E746-B021-3A40293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312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21FB9A-5F1A-3049-8BD8-E4567B1C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0732D7-0DED-1842-A541-C90C36DF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B8F7A9-3428-E246-A3AC-0E7395D1E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1008CD-6034-F24F-926F-4D5FBFEC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8073B8-AD6D-714F-88F7-E73CFA30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D8E9F70-E2D7-4A42-A190-2C4AB4EAC7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DE6E-1AD7-0F4D-9461-0CE89A6BFA62}" type="datetimeFigureOut">
              <a:rPr lang="x-none" smtClean="0"/>
              <a:t>07.04.2023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F012-CF35-AA44-934F-E9233C25A733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D8E9F70-E2D7-4A42-A190-2C4AB4EAC7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2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ariadikareva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4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4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114"/>
          <a:stretch/>
        </p:blipFill>
        <p:spPr>
          <a:xfrm rot="5400000">
            <a:off x="3110896" y="-3129947"/>
            <a:ext cx="1245807" cy="7467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23764"/>
            <a:ext cx="9077325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90099"/>
                </a:solidFill>
                <a:latin typeface="Arial Narrow" panose="020B0606020202030204" pitchFamily="34" charset="0"/>
              </a:rPr>
              <a:t>Лента времени</a:t>
            </a:r>
            <a:endParaRPr lang="ru-RU" sz="48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2170"/>
          <a:stretch/>
        </p:blipFill>
        <p:spPr>
          <a:xfrm rot="10800000">
            <a:off x="10972799" y="-9526"/>
            <a:ext cx="1219200" cy="689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 rot="5400000">
            <a:off x="8020049" y="2690813"/>
            <a:ext cx="1190625" cy="715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2534"/>
          <a:stretch/>
        </p:blipFill>
        <p:spPr>
          <a:xfrm>
            <a:off x="0" y="-9526"/>
            <a:ext cx="1219200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87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7999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89884832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094110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24042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39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8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997251"/>
                  </a:ext>
                </a:extLst>
              </a:tr>
            </a:tbl>
          </a:graphicData>
        </a:graphic>
      </p:graphicFrame>
      <p:pic>
        <p:nvPicPr>
          <p:cNvPr id="5122" name="Picture 2" descr="Las palomas mensajeras se guían por olores naturales - Faro de Vi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/>
          <a:stretch/>
        </p:blipFill>
        <p:spPr bwMode="auto">
          <a:xfrm>
            <a:off x="4745764" y="731599"/>
            <a:ext cx="2700470" cy="17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Из жизни царевича Модэ (хунну, Китай) / Кучка Кив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/>
          <a:stretch/>
        </p:blipFill>
        <p:spPr bwMode="auto">
          <a:xfrm>
            <a:off x="2050843" y="728272"/>
            <a:ext cx="2707266" cy="17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оврик для мыши - гарри поттер письмо из хогвартса в Украине купить из  Европы доставка - EuroZakup - Харьков, Одесса, Киев, Львов, Луцк, Днепр,  Чернигов, Тернополь, Ужгород, Сумы, Запорожье, Херсон, Кривой-Рог,  Николаев, Полтава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395"/>
          <a:stretch/>
        </p:blipFill>
        <p:spPr bwMode="auto">
          <a:xfrm>
            <a:off x="7446234" y="4224450"/>
            <a:ext cx="2726109" cy="17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очтовые марки Испании - стр. 8 | Каталог, цена, купить в CoSh.com.u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2"/>
          <a:stretch/>
        </p:blipFill>
        <p:spPr bwMode="auto">
          <a:xfrm>
            <a:off x="7434102" y="2441318"/>
            <a:ext cx="2707053" cy="17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b="4662"/>
          <a:stretch/>
        </p:blipFill>
        <p:spPr>
          <a:xfrm>
            <a:off x="7446320" y="719663"/>
            <a:ext cx="2713679" cy="1721655"/>
          </a:xfrm>
          <a:prstGeom prst="rect">
            <a:avLst/>
          </a:prstGeom>
        </p:spPr>
      </p:pic>
      <p:pic>
        <p:nvPicPr>
          <p:cNvPr id="5136" name="Picture 16" descr="Internet, mail, arroba, sign Icon in 100 Slim Ic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91" y="2472002"/>
            <a:ext cx="1724499" cy="17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Amazon.com : Spam Classic, 12 Ounce Can (Pack of 12) : Canned And Packaged  Meats : Grocery &amp; Gourmet Foo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 b="7955"/>
          <a:stretch/>
        </p:blipFill>
        <p:spPr bwMode="auto">
          <a:xfrm>
            <a:off x="2050843" y="4196501"/>
            <a:ext cx="2707266" cy="17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764" y="4198427"/>
            <a:ext cx="2700470" cy="1718481"/>
          </a:xfrm>
          <a:prstGeom prst="rect">
            <a:avLst/>
          </a:prstGeom>
        </p:spPr>
      </p:pic>
      <p:pic>
        <p:nvPicPr>
          <p:cNvPr id="6146" name="Picture 2" descr="Palabra de correo electrónico conectada a un mouse | Foto Premi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2" b="21280"/>
          <a:stretch/>
        </p:blipFill>
        <p:spPr bwMode="auto">
          <a:xfrm>
            <a:off x="4745678" y="2479950"/>
            <a:ext cx="2657149" cy="17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114"/>
          <a:stretch/>
        </p:blipFill>
        <p:spPr>
          <a:xfrm rot="5400000">
            <a:off x="3110896" y="-3129947"/>
            <a:ext cx="1245807" cy="7467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23764"/>
            <a:ext cx="9077325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90099"/>
                </a:solidFill>
                <a:latin typeface="Arial Narrow" panose="020B0606020202030204" pitchFamily="34" charset="0"/>
              </a:rPr>
              <a:t>Облако слов</a:t>
            </a:r>
            <a:endParaRPr lang="ru-RU" sz="48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2170"/>
          <a:stretch/>
        </p:blipFill>
        <p:spPr>
          <a:xfrm rot="10800000">
            <a:off x="10972799" y="-9526"/>
            <a:ext cx="1219200" cy="689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 rot="5400000">
            <a:off x="8020049" y="2690813"/>
            <a:ext cx="1190625" cy="715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2534"/>
          <a:stretch/>
        </p:blipFill>
        <p:spPr>
          <a:xfrm>
            <a:off x="0" y="-9526"/>
            <a:ext cx="1219200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11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124075" y="101714"/>
            <a:ext cx="8172450" cy="6804455"/>
            <a:chOff x="2124075" y="101714"/>
            <a:chExt cx="8172450" cy="680445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124075" y="101714"/>
              <a:ext cx="8172450" cy="6804455"/>
              <a:chOff x="2652712" y="860855"/>
              <a:chExt cx="6858000" cy="594360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66" b="6666"/>
              <a:stretch/>
            </p:blipFill>
            <p:spPr>
              <a:xfrm>
                <a:off x="2652712" y="860855"/>
                <a:ext cx="6858000" cy="5943600"/>
              </a:xfrm>
              <a:prstGeom prst="rect">
                <a:avLst/>
              </a:prstGeom>
            </p:spPr>
          </p:pic>
          <p:pic>
            <p:nvPicPr>
              <p:cNvPr id="1026" name="Picture 2" descr="Компьютер-книжка с пустым экраном Иллюстрация вектора - иллюстрации  насчитывающей уговариваний, металлическо: 2946823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125" b="95875" l="3000" r="98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5675" y="1416912"/>
                <a:ext cx="5172075" cy="3745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4914900" y="2159106"/>
              <a:ext cx="28376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400" dirty="0" smtClean="0">
                  <a:solidFill>
                    <a:srgbClr val="0070C0"/>
                  </a:solidFill>
                  <a:latin typeface="Brush Script MT" panose="03060802040406070304" pitchFamily="66" charset="0"/>
                </a:rPr>
                <a:t>Las funciones </a:t>
              </a:r>
            </a:p>
            <a:p>
              <a:r>
                <a:rPr lang="es-ES" sz="4400" dirty="0" smtClean="0">
                  <a:solidFill>
                    <a:srgbClr val="0070C0"/>
                  </a:solidFill>
                  <a:latin typeface="Brush Script MT" panose="03060802040406070304" pitchFamily="66" charset="0"/>
                </a:rPr>
                <a:t>informáticas</a:t>
              </a:r>
              <a:endParaRPr lang="ru-RU" sz="4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50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114"/>
          <a:stretch/>
        </p:blipFill>
        <p:spPr>
          <a:xfrm rot="5400000">
            <a:off x="3110896" y="-3129947"/>
            <a:ext cx="1245807" cy="7467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23764"/>
            <a:ext cx="9077325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 smtClean="0">
                <a:solidFill>
                  <a:srgbClr val="990099"/>
                </a:solidFill>
                <a:latin typeface="Arial Narrow" panose="020B0606020202030204" pitchFamily="34" charset="0"/>
              </a:rPr>
              <a:t>Инфографика</a:t>
            </a:r>
            <a:endParaRPr lang="ru-RU" sz="48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2170"/>
          <a:stretch/>
        </p:blipFill>
        <p:spPr>
          <a:xfrm rot="10800000">
            <a:off x="10972799" y="-9526"/>
            <a:ext cx="1219200" cy="689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 rot="5400000">
            <a:off x="8020049" y="2690813"/>
            <a:ext cx="1190625" cy="715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2534"/>
          <a:stretch/>
        </p:blipFill>
        <p:spPr>
          <a:xfrm>
            <a:off x="0" y="-9526"/>
            <a:ext cx="1219200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09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58" y="55015"/>
            <a:ext cx="4255858" cy="68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21" y="211507"/>
            <a:ext cx="6353850" cy="6362344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6294029" y="2197335"/>
            <a:ext cx="461473" cy="2390687"/>
          </a:xfrm>
          <a:prstGeom prst="rightArrow">
            <a:avLst/>
          </a:prstGeom>
          <a:solidFill>
            <a:srgbClr val="FF66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960" y="0"/>
            <a:ext cx="5273624" cy="67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114"/>
          <a:stretch/>
        </p:blipFill>
        <p:spPr>
          <a:xfrm rot="5400000">
            <a:off x="3110896" y="-3129947"/>
            <a:ext cx="1245807" cy="7467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23764"/>
            <a:ext cx="9077325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 smtClean="0">
                <a:solidFill>
                  <a:srgbClr val="990099"/>
                </a:solidFill>
                <a:latin typeface="Arial Narrow" panose="020B0606020202030204" pitchFamily="34" charset="0"/>
              </a:rPr>
              <a:t>Фишбоун</a:t>
            </a:r>
            <a:r>
              <a:rPr lang="ru-RU" sz="4800" b="1" i="1" dirty="0" smtClean="0">
                <a:solidFill>
                  <a:srgbClr val="990099"/>
                </a:solidFill>
                <a:latin typeface="Arial Narrow" panose="020B0606020202030204" pitchFamily="34" charset="0"/>
              </a:rPr>
              <a:t> («Рыбий скелет»)</a:t>
            </a:r>
            <a:endParaRPr lang="ru-RU" sz="48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2170"/>
          <a:stretch/>
        </p:blipFill>
        <p:spPr>
          <a:xfrm rot="10800000">
            <a:off x="10972799" y="-9526"/>
            <a:ext cx="1219200" cy="689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 rot="5400000">
            <a:off x="8020049" y="2690813"/>
            <a:ext cx="1190625" cy="715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2534"/>
          <a:stretch/>
        </p:blipFill>
        <p:spPr>
          <a:xfrm>
            <a:off x="0" y="-9526"/>
            <a:ext cx="1219200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88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80962"/>
            <a:ext cx="88773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62" y="104775"/>
            <a:ext cx="88868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114"/>
          <a:stretch/>
        </p:blipFill>
        <p:spPr>
          <a:xfrm rot="5400000">
            <a:off x="3110896" y="-3129947"/>
            <a:ext cx="1245807" cy="7467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23764"/>
            <a:ext cx="9077325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90099"/>
                </a:solidFill>
                <a:latin typeface="Arial Narrow" panose="020B0606020202030204" pitchFamily="34" charset="0"/>
              </a:rPr>
              <a:t>Опорная схема</a:t>
            </a:r>
            <a:endParaRPr lang="ru-RU" sz="48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2170"/>
          <a:stretch/>
        </p:blipFill>
        <p:spPr>
          <a:xfrm rot="10800000">
            <a:off x="10972799" y="-9526"/>
            <a:ext cx="1219200" cy="689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 rot="5400000">
            <a:off x="8020049" y="2690813"/>
            <a:ext cx="1190625" cy="715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2534"/>
          <a:stretch/>
        </p:blipFill>
        <p:spPr>
          <a:xfrm>
            <a:off x="0" y="-9526"/>
            <a:ext cx="1219200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305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387" y="245484"/>
            <a:ext cx="10515600" cy="1325563"/>
          </a:xfrm>
        </p:spPr>
        <p:txBody>
          <a:bodyPr/>
          <a:lstStyle/>
          <a:p>
            <a:r>
              <a:rPr lang="es-ES" dirty="0" smtClean="0"/>
              <a:t>Unas de las invenciónes más importantes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82" r="2063"/>
          <a:stretch/>
        </p:blipFill>
        <p:spPr>
          <a:xfrm>
            <a:off x="-7908" y="1400131"/>
            <a:ext cx="12199908" cy="4470830"/>
          </a:xfrm>
          <a:prstGeom prst="rect">
            <a:avLst/>
          </a:prstGeom>
        </p:spPr>
      </p:pic>
      <p:pic>
        <p:nvPicPr>
          <p:cNvPr id="1026" name="Picture 2" descr="Непрерывный рисунок линии значок интернета на белом фоне для логотипа  веб-баннера векторная иллюстрация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047"/>
            <a:ext cx="1316052" cy="13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езд рисунок (67 фото) - красивые картинки и HD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1" y="4172026"/>
            <a:ext cx="1316372" cy="11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аппарат рисунок (2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89" l="3889" r="99000">
                        <a14:foregroundMark x1="45889" y1="49444" x2="45889" y2="49444"/>
                        <a14:foregroundMark x1="42889" y1="72111" x2="42889" y2="7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573" y="1398662"/>
            <a:ext cx="1178927" cy="11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зображение с катушки на катушку, графический фильм кинопроектор кинотеатр,  винтаж ретро кинопроектор назначение силуэта, электроника, текст,  фотография png | PNGW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7" b="100000" l="10000" r="90000">
                        <a14:foregroundMark x1="59674" y1="65580" x2="59674" y2="65580"/>
                        <a14:foregroundMark x1="59674" y1="71377" x2="59674" y2="71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00" y="4344023"/>
            <a:ext cx="2544896" cy="15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арисованного велосипеда (71 фото) - красивые картинки и HD фот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9127" y1="55242" x2="49127" y2="55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577" y="4030584"/>
            <a:ext cx="2089926" cy="229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амолетики картинки - 82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77" y="1700401"/>
            <a:ext cx="1664785" cy="9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Акваланг | Шарарам вики | Fand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65" y="1465707"/>
            <a:ext cx="1056312" cy="14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Уроки рисования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3" b="96889" l="3556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6" y="4344023"/>
            <a:ext cx="1419047" cy="14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адио рисунок для детей - 62 фото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18" y="1460495"/>
            <a:ext cx="1227647" cy="12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6809843"/>
              </p:ext>
            </p:extLst>
          </p:nvPr>
        </p:nvGraphicFramePr>
        <p:xfrm>
          <a:off x="2711009" y="1013988"/>
          <a:ext cx="8705410" cy="598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3866" y="632177"/>
            <a:ext cx="4151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990033"/>
                </a:solidFill>
              </a:rPr>
              <a:t>Las reglas de ciberetiqueta</a:t>
            </a:r>
            <a:endParaRPr lang="ru-RU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114"/>
          <a:stretch/>
        </p:blipFill>
        <p:spPr>
          <a:xfrm rot="5400000">
            <a:off x="3110896" y="-3129947"/>
            <a:ext cx="1245807" cy="7467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23764"/>
            <a:ext cx="9077325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990099"/>
                </a:solidFill>
                <a:latin typeface="Arial Narrow" panose="020B0606020202030204" pitchFamily="34" charset="0"/>
              </a:rPr>
              <a:t>Ментальная карта</a:t>
            </a:r>
            <a:endParaRPr lang="ru-RU" sz="48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2170"/>
          <a:stretch/>
        </p:blipFill>
        <p:spPr>
          <a:xfrm rot="10800000">
            <a:off x="10972799" y="-9526"/>
            <a:ext cx="1219200" cy="689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 rot="5400000">
            <a:off x="8020049" y="2690813"/>
            <a:ext cx="1190625" cy="715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2534"/>
          <a:stretch/>
        </p:blipFill>
        <p:spPr>
          <a:xfrm>
            <a:off x="0" y="-9526"/>
            <a:ext cx="1219200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02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607"/>
            <a:ext cx="12104259" cy="46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92" y="1160853"/>
            <a:ext cx="12260280" cy="49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3525" cy="69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920" y="0"/>
            <a:ext cx="11605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344B01-D503-5640-927F-F13F2F97B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607" y="2606779"/>
            <a:ext cx="7299366" cy="2387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Дикарева Дарья Сергеевна, </a:t>
            </a:r>
            <a:b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английского и испанского языка</a:t>
            </a:r>
            <a:b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«Средняя школа № 1 г. Бобруйска»</a:t>
            </a:r>
            <a:b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+375447032709</a:t>
            </a:r>
            <a:b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dariadikareva@mail.ru</a:t>
            </a:r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язык. </a:t>
            </a:r>
            <a:r>
              <a:rPr lang="ru-RU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класс. Современные средства коммуникации</a:t>
            </a:r>
            <a:endParaRPr lang="x-none" sz="2400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Unas de las invenciónes más importantes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690"/>
          <a:stretch/>
        </p:blipFill>
        <p:spPr>
          <a:xfrm>
            <a:off x="-1" y="1689175"/>
            <a:ext cx="12141441" cy="4620864"/>
          </a:xfrm>
          <a:prstGeom prst="rect">
            <a:avLst/>
          </a:prstGeom>
        </p:spPr>
      </p:pic>
      <p:pic>
        <p:nvPicPr>
          <p:cNvPr id="5" name="Picture 2" descr="Непрерывный рисунок линии значок интернета на белом фоне для логотипа  веб-баннера векторная иллюстрация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047"/>
            <a:ext cx="1316052" cy="131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езд рисунок (67 фото) - красивые картинки и HD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1" y="4172026"/>
            <a:ext cx="1316372" cy="11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Фотоаппарат рисунок (2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889" l="3889" r="99000">
                        <a14:foregroundMark x1="45889" y1="49444" x2="45889" y2="49444"/>
                        <a14:foregroundMark x1="42889" y1="72111" x2="42889" y2="7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573" y="1398662"/>
            <a:ext cx="1178927" cy="11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изображение с катушки на катушку, графический фильм кинопроектор кинотеатр,  винтаж ретро кинопроектор назначение силуэта, электроника, текст,  фотография png | PNGW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7" b="100000" l="10000" r="90000">
                        <a14:foregroundMark x1="59674" y1="65580" x2="59674" y2="65580"/>
                        <a14:foregroundMark x1="59674" y1="71377" x2="59674" y2="71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00" y="4344023"/>
            <a:ext cx="2544896" cy="15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Нарисованного велосипеда (71 фото) - красивые картинки и HD фот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9127" y1="55242" x2="49127" y2="55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577" y="4030584"/>
            <a:ext cx="2089926" cy="229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Самолетики картинки - 82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77" y="1700401"/>
            <a:ext cx="1664785" cy="9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Акваланг | Шарарам вики | Fand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65" y="1465707"/>
            <a:ext cx="1056312" cy="140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Уроки рисования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3" b="96889" l="3556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6" y="4344023"/>
            <a:ext cx="1419047" cy="14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Радио рисунок для детей - 62 фото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18" y="1460495"/>
            <a:ext cx="1227647" cy="12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114"/>
          <a:stretch/>
        </p:blipFill>
        <p:spPr>
          <a:xfrm rot="5400000">
            <a:off x="3110896" y="-3129947"/>
            <a:ext cx="1245807" cy="7467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23764"/>
            <a:ext cx="9077325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 smtClean="0">
                <a:solidFill>
                  <a:srgbClr val="990099"/>
                </a:solidFill>
                <a:latin typeface="Arial Narrow" panose="020B0606020202030204" pitchFamily="34" charset="0"/>
              </a:rPr>
              <a:t>Кроссенс</a:t>
            </a:r>
            <a:endParaRPr lang="ru-RU" sz="4800" b="1" i="1" dirty="0">
              <a:solidFill>
                <a:srgbClr val="99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2170"/>
          <a:stretch/>
        </p:blipFill>
        <p:spPr>
          <a:xfrm rot="10800000">
            <a:off x="10972799" y="-9526"/>
            <a:ext cx="1219200" cy="6896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708"/>
          <a:stretch/>
        </p:blipFill>
        <p:spPr>
          <a:xfrm rot="5400000">
            <a:off x="8020049" y="2690813"/>
            <a:ext cx="1190625" cy="715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2534"/>
          <a:stretch/>
        </p:blipFill>
        <p:spPr>
          <a:xfrm>
            <a:off x="0" y="-9526"/>
            <a:ext cx="1219200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22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7999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89884832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094110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24042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39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8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99725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094" t="1" r="9234" b="-1467"/>
          <a:stretch/>
        </p:blipFill>
        <p:spPr>
          <a:xfrm>
            <a:off x="4742916" y="4207989"/>
            <a:ext cx="2699216" cy="1974292"/>
          </a:xfrm>
          <a:prstGeom prst="rect">
            <a:avLst/>
          </a:prstGeom>
        </p:spPr>
      </p:pic>
      <p:pic>
        <p:nvPicPr>
          <p:cNvPr id="1026" name="Picture 2" descr="Cómo recuperar las páginas web visitadas aunque se hayan borrado del  navegador | Lifestyle | Cinco Dí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"/>
          <a:stretch/>
        </p:blipFill>
        <p:spPr bwMode="auto">
          <a:xfrm>
            <a:off x="2032000" y="2463827"/>
            <a:ext cx="2710916" cy="17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oi lire durant les vacances ?￼ – MTL PRES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6" b="6874"/>
          <a:stretch/>
        </p:blipFill>
        <p:spPr bwMode="auto">
          <a:xfrm>
            <a:off x="2040546" y="719665"/>
            <a:ext cx="2693824" cy="174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-Fi и Bluetooth, оба беспроводные, в чем разница? - ИТ-стратег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931230"/>
            <a:ext cx="2734958" cy="26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аутина паука: как плетёт, откуда она берётся, фото, виде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9909" r="21868" b="7686"/>
          <a:stretch/>
        </p:blipFill>
        <p:spPr bwMode="auto">
          <a:xfrm>
            <a:off x="7442133" y="4190897"/>
            <a:ext cx="2710272" cy="19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ервер - Crop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"/>
          <a:stretch/>
        </p:blipFill>
        <p:spPr bwMode="auto">
          <a:xfrm>
            <a:off x="7442131" y="2467214"/>
            <a:ext cx="2710273" cy="17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Земной ша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r="-1368" b="3978"/>
          <a:stretch/>
        </p:blipFill>
        <p:spPr bwMode="auto">
          <a:xfrm>
            <a:off x="4742916" y="713137"/>
            <a:ext cx="2768837" cy="17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reos a bordo de un barco: ¿Cómo actuar? - Seguridad Náutic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6" r="6267"/>
          <a:stretch/>
        </p:blipFill>
        <p:spPr bwMode="auto">
          <a:xfrm>
            <a:off x="7262143" y="723961"/>
            <a:ext cx="2890262" cy="17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Question Mark 3d Red Interrogation Point Punctuation Mark Query Sign Asking  Symbol Questionnaire Icon Isolated Cut Out White Background Stock Photo -  Download Image Now - iSto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87" y="2566214"/>
            <a:ext cx="1617989" cy="16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7999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89884832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094110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24042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39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8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99725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094" t="1" r="9234" b="-1467"/>
          <a:stretch/>
        </p:blipFill>
        <p:spPr>
          <a:xfrm>
            <a:off x="4742916" y="4207989"/>
            <a:ext cx="2699216" cy="1974292"/>
          </a:xfrm>
          <a:prstGeom prst="rect">
            <a:avLst/>
          </a:prstGeom>
        </p:spPr>
      </p:pic>
      <p:pic>
        <p:nvPicPr>
          <p:cNvPr id="1026" name="Picture 2" descr="Cómo recuperar las páginas web visitadas aunque se hayan borrado del  navegador | Lifestyle | Cinco Dí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"/>
          <a:stretch/>
        </p:blipFill>
        <p:spPr bwMode="auto">
          <a:xfrm>
            <a:off x="2032000" y="2463827"/>
            <a:ext cx="2710916" cy="17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oi lire durant les vacances ?￼ – MTL PRESS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6" b="6874"/>
          <a:stretch/>
        </p:blipFill>
        <p:spPr bwMode="auto">
          <a:xfrm>
            <a:off x="2040546" y="719665"/>
            <a:ext cx="2693824" cy="174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-Fi и Bluetooth, оба беспроводные, в чем разница? - ИТ-стратег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931230"/>
            <a:ext cx="2734958" cy="26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аутина паука: как плетёт, откуда она берётся, фото, виде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9909" r="21868" b="7686"/>
          <a:stretch/>
        </p:blipFill>
        <p:spPr bwMode="auto">
          <a:xfrm>
            <a:off x="7442133" y="4190897"/>
            <a:ext cx="2710272" cy="199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ервер - Crop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"/>
          <a:stretch/>
        </p:blipFill>
        <p:spPr bwMode="auto">
          <a:xfrm>
            <a:off x="7442131" y="2467214"/>
            <a:ext cx="2710273" cy="17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Земной ша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r="-1368" b="3978"/>
          <a:stretch/>
        </p:blipFill>
        <p:spPr bwMode="auto">
          <a:xfrm>
            <a:off x="4742916" y="713137"/>
            <a:ext cx="2768837" cy="17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reos a bordo de un barco: ¿Cómo actuar? - Seguridad Náutic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6" r="6267"/>
          <a:stretch/>
        </p:blipFill>
        <p:spPr bwMode="auto">
          <a:xfrm>
            <a:off x="7262143" y="723961"/>
            <a:ext cx="2890262" cy="17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ustración de La Palabra Internet Bandera De Vector Con El Arcoiris De  Colores De Texto y más Vectores Libres de Derechos de Arco iris - iSt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54" y="2585205"/>
            <a:ext cx="2607119" cy="14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7999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89884832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094110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24042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39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8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99725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566" t="10742" r="3112" b="10493"/>
          <a:stretch/>
        </p:blipFill>
        <p:spPr>
          <a:xfrm>
            <a:off x="2023455" y="4187439"/>
            <a:ext cx="2710916" cy="1752853"/>
          </a:xfrm>
          <a:prstGeom prst="rect">
            <a:avLst/>
          </a:prstGeom>
        </p:spPr>
      </p:pic>
      <p:pic>
        <p:nvPicPr>
          <p:cNvPr id="3076" name="Picture 4" descr="Tricks to Get the Best Possible Reception with Your Antenna | QuickTe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8"/>
          <a:stretch/>
        </p:blipFill>
        <p:spPr bwMode="auto">
          <a:xfrm>
            <a:off x="2023455" y="2472206"/>
            <a:ext cx="2710916" cy="17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URONEWS HOY | Las noticias del jueves 19 de mayo de 2022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7884" r="-632" b="5787"/>
          <a:stretch/>
        </p:blipFill>
        <p:spPr bwMode="auto">
          <a:xfrm>
            <a:off x="4742915" y="4187439"/>
            <a:ext cx="2717563" cy="17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da día vemos 70 anuncios publicitarios en la televisión | Hora Pun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t="19210" r="8461" b="24086"/>
          <a:stretch/>
        </p:blipFill>
        <p:spPr bwMode="auto">
          <a:xfrm>
            <a:off x="7455877" y="4187439"/>
            <a:ext cx="2704122" cy="174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6368" r="6715"/>
          <a:stretch/>
        </p:blipFill>
        <p:spPr>
          <a:xfrm>
            <a:off x="2022230" y="719912"/>
            <a:ext cx="2708031" cy="1752540"/>
          </a:xfrm>
          <a:prstGeom prst="rect">
            <a:avLst/>
          </a:prstGeom>
        </p:spPr>
      </p:pic>
      <p:pic>
        <p:nvPicPr>
          <p:cNvPr id="3086" name="Picture 14" descr="Как запрограммировать универсальный пульт дистанционного управления | Tab-TV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r="9759"/>
          <a:stretch/>
        </p:blipFill>
        <p:spPr bwMode="auto">
          <a:xfrm>
            <a:off x="4747846" y="719912"/>
            <a:ext cx="2690446" cy="17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Студийные камеры | Только оригинальный това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0" b="21447"/>
          <a:stretch/>
        </p:blipFill>
        <p:spPr bwMode="auto">
          <a:xfrm>
            <a:off x="7438291" y="729762"/>
            <a:ext cx="272170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Художник — гримёр | Талант-liv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r="4200" b="9048"/>
          <a:stretch/>
        </p:blipFill>
        <p:spPr bwMode="auto">
          <a:xfrm>
            <a:off x="7455877" y="2459188"/>
            <a:ext cx="2699238" cy="17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Question Mark 3d Red Interrogation Point Punctuation Mark Query Sign Asking  Symbol Questionnaire Icon Isolated Cut Out White Background Stock Photo -  Download Image Now - i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27"/>
          <a:stretch/>
        </p:blipFill>
        <p:spPr bwMode="auto">
          <a:xfrm>
            <a:off x="5176095" y="2506856"/>
            <a:ext cx="1690697" cy="16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7999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89884832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094110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24042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39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8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99725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566" t="10742" r="3112" b="10493"/>
          <a:stretch/>
        </p:blipFill>
        <p:spPr>
          <a:xfrm>
            <a:off x="2023455" y="4187439"/>
            <a:ext cx="2710916" cy="1752853"/>
          </a:xfrm>
          <a:prstGeom prst="rect">
            <a:avLst/>
          </a:prstGeom>
        </p:spPr>
      </p:pic>
      <p:pic>
        <p:nvPicPr>
          <p:cNvPr id="3076" name="Picture 4" descr="Tricks to Get the Best Possible Reception with Your Antenna | QuickTe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8"/>
          <a:stretch/>
        </p:blipFill>
        <p:spPr bwMode="auto">
          <a:xfrm>
            <a:off x="2023455" y="2472206"/>
            <a:ext cx="2710916" cy="17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URONEWS HOY | Las noticias del jueves 19 de mayo de 2022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" t="7884" r="-632" b="5787"/>
          <a:stretch/>
        </p:blipFill>
        <p:spPr bwMode="auto">
          <a:xfrm>
            <a:off x="4742915" y="4187439"/>
            <a:ext cx="2717563" cy="17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da día vemos 70 anuncios publicitarios en la televisión | Hora Pun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t="19210" r="8461" b="24086"/>
          <a:stretch/>
        </p:blipFill>
        <p:spPr bwMode="auto">
          <a:xfrm>
            <a:off x="7455877" y="4187439"/>
            <a:ext cx="2704122" cy="174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6368" r="6715"/>
          <a:stretch/>
        </p:blipFill>
        <p:spPr>
          <a:xfrm>
            <a:off x="2022230" y="719912"/>
            <a:ext cx="2708031" cy="1752540"/>
          </a:xfrm>
          <a:prstGeom prst="rect">
            <a:avLst/>
          </a:prstGeom>
        </p:spPr>
      </p:pic>
      <p:pic>
        <p:nvPicPr>
          <p:cNvPr id="3086" name="Picture 14" descr="Как запрограммировать универсальный пульт дистанционного управления | Tab-TV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r="9759"/>
          <a:stretch/>
        </p:blipFill>
        <p:spPr bwMode="auto">
          <a:xfrm>
            <a:off x="4747846" y="719912"/>
            <a:ext cx="2690446" cy="17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Студийные камеры | Только оригинальный товар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0" b="21447"/>
          <a:stretch/>
        </p:blipFill>
        <p:spPr bwMode="auto">
          <a:xfrm>
            <a:off x="7438291" y="729762"/>
            <a:ext cx="2721707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Художник — гримёр | Талант-liv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 r="4200" b="9048"/>
          <a:stretch/>
        </p:blipFill>
        <p:spPr bwMode="auto">
          <a:xfrm>
            <a:off x="7455877" y="2459188"/>
            <a:ext cx="2699238" cy="17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elevisión Logo | Herramienta de diseño de logotipos gratuita de Flaming  Tex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5436" b="16220"/>
          <a:stretch/>
        </p:blipFill>
        <p:spPr bwMode="auto">
          <a:xfrm>
            <a:off x="4756639" y="2911906"/>
            <a:ext cx="2672862" cy="7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032000" y="719666"/>
          <a:ext cx="8127999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89884832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0941103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924042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390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8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7997251"/>
                  </a:ext>
                </a:extLst>
              </a:tr>
            </a:tbl>
          </a:graphicData>
        </a:graphic>
      </p:graphicFrame>
      <p:pic>
        <p:nvPicPr>
          <p:cNvPr id="5122" name="Picture 2" descr="Las palomas mensajeras se guían por olores naturales - Faro de Vi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/>
          <a:stretch/>
        </p:blipFill>
        <p:spPr bwMode="auto">
          <a:xfrm>
            <a:off x="4745764" y="731599"/>
            <a:ext cx="2700470" cy="17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Из жизни царевича Модэ (хунну, Китай) / Кучка Кив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/>
          <a:stretch/>
        </p:blipFill>
        <p:spPr bwMode="auto">
          <a:xfrm>
            <a:off x="2050843" y="728272"/>
            <a:ext cx="2707266" cy="17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оврик для мыши - гарри поттер письмо из хогвартса в Украине купить из  Европы доставка - EuroZakup - Харьков, Одесса, Киев, Львов, Луцк, Днепр,  Чернигов, Тернополь, Ужгород, Сумы, Запорожье, Херсон, Кривой-Рог,  Николаев, Полтава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395"/>
          <a:stretch/>
        </p:blipFill>
        <p:spPr bwMode="auto">
          <a:xfrm>
            <a:off x="7446234" y="4224450"/>
            <a:ext cx="2726109" cy="17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очтовые марки Испании - стр. 8 | Каталог, цена, купить в CoSh.com.u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2"/>
          <a:stretch/>
        </p:blipFill>
        <p:spPr bwMode="auto">
          <a:xfrm>
            <a:off x="7434102" y="2441318"/>
            <a:ext cx="2707053" cy="17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b="4662"/>
          <a:stretch/>
        </p:blipFill>
        <p:spPr>
          <a:xfrm>
            <a:off x="7446320" y="719663"/>
            <a:ext cx="2713679" cy="1721655"/>
          </a:xfrm>
          <a:prstGeom prst="rect">
            <a:avLst/>
          </a:prstGeom>
        </p:spPr>
      </p:pic>
      <p:pic>
        <p:nvPicPr>
          <p:cNvPr id="5136" name="Picture 16" descr="Internet, mail, arroba, sign Icon in 100 Slim Ic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91" y="2472002"/>
            <a:ext cx="1724499" cy="17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Amazon.com : Spam Classic, 12 Ounce Can (Pack of 12) : Canned And Packaged  Meats : Grocery &amp; Gourmet Foo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" b="7955"/>
          <a:stretch/>
        </p:blipFill>
        <p:spPr bwMode="auto">
          <a:xfrm>
            <a:off x="2050843" y="4196501"/>
            <a:ext cx="2707266" cy="17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764" y="4198427"/>
            <a:ext cx="2700470" cy="1718481"/>
          </a:xfrm>
          <a:prstGeom prst="rect">
            <a:avLst/>
          </a:prstGeom>
        </p:spPr>
      </p:pic>
      <p:pic>
        <p:nvPicPr>
          <p:cNvPr id="14" name="Picture 18" descr="Question Mark 3d Red Interrogation Point Punctuation Mark Query Sign Asking  Symbol Questionnaire Icon Isolated Cut Out White Background Stock Photo -  Download Image Now - i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27"/>
          <a:stretch/>
        </p:blipFill>
        <p:spPr bwMode="auto">
          <a:xfrm>
            <a:off x="5176095" y="2506856"/>
            <a:ext cx="1690697" cy="161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79</Words>
  <Application>Microsoft Office PowerPoint</Application>
  <PresentationFormat>Широкоэкранный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Brush Script MT</vt:lpstr>
      <vt:lpstr>Calibri</vt:lpstr>
      <vt:lpstr>Calibri Light</vt:lpstr>
      <vt:lpstr>Times New Roman</vt:lpstr>
      <vt:lpstr>Office Theme</vt:lpstr>
      <vt:lpstr>Тема Office</vt:lpstr>
      <vt:lpstr>Лента времени</vt:lpstr>
      <vt:lpstr>Unas de las invenciónes más importantes </vt:lpstr>
      <vt:lpstr>Unas de las invenciónes más importantes </vt:lpstr>
      <vt:lpstr>Кроссенс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Облако слов</vt:lpstr>
      <vt:lpstr>Презентация PowerPoint</vt:lpstr>
      <vt:lpstr>Инфографика</vt:lpstr>
      <vt:lpstr>Презентация PowerPoint</vt:lpstr>
      <vt:lpstr>Презентация PowerPoint</vt:lpstr>
      <vt:lpstr>Фишбоун («Рыбий скелет»)</vt:lpstr>
      <vt:lpstr>Презентация PowerPoint</vt:lpstr>
      <vt:lpstr>Презентация PowerPoint</vt:lpstr>
      <vt:lpstr>Опорная схема</vt:lpstr>
      <vt:lpstr>Презентация PowerPoint</vt:lpstr>
      <vt:lpstr>Ментальная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Дикарева Дарья Сергеевна,  учитель английского и испанского языка  ГУО «Средняя школа № 1 г. Бобруйска»  +375447032709 dariadikareva@mail.ru  Испанский язык. 9 класс. Современные средства коммуникации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15</cp:revision>
  <dcterms:created xsi:type="dcterms:W3CDTF">2022-05-10T13:26:10Z</dcterms:created>
  <dcterms:modified xsi:type="dcterms:W3CDTF">2023-04-07T13:37:43Z</dcterms:modified>
</cp:coreProperties>
</file>