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259" r:id="rId4"/>
    <p:sldId id="261" r:id="rId5"/>
    <p:sldId id="262" r:id="rId6"/>
    <p:sldId id="273" r:id="rId7"/>
    <p:sldId id="266" r:id="rId8"/>
    <p:sldId id="274" r:id="rId9"/>
    <p:sldId id="270" r:id="rId10"/>
    <p:sldId id="272" r:id="rId11"/>
    <p:sldId id="264" r:id="rId12"/>
    <p:sldId id="267" r:id="rId13"/>
    <p:sldId id="263" r:id="rId14"/>
    <p:sldId id="257" r:id="rId15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D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0BB320-0212-4948-897E-D3770E6D1D9A}" type="datetimeFigureOut">
              <a:rPr lang="ru-RU" smtClean="0"/>
              <a:pPr/>
              <a:t>18.11.2018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0D3190-56AE-416D-8C0A-6E423F8253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5705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18.11.2018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18.11.2018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18.11.2018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18.11.2018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18.11.2018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18.11.2018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357158" y="285728"/>
            <a:ext cx="8501122" cy="6215106"/>
          </a:xfrm>
          <a:prstGeom prst="roundRect">
            <a:avLst>
              <a:gd name="adj" fmla="val 9106"/>
            </a:avLst>
          </a:prstGeom>
          <a:noFill/>
          <a:ln>
            <a:solidFill>
              <a:srgbClr val="57D3FF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0_75c96_b715e7d3_XL.jpeg"/>
          <p:cNvPicPr>
            <a:picLocks noChangeAspect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363" t="8363"/>
          <a:stretch>
            <a:fillRect/>
          </a:stretch>
        </p:blipFill>
        <p:spPr>
          <a:xfrm>
            <a:off x="71406" y="71414"/>
            <a:ext cx="2000264" cy="20002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CAFAF-F440-4BEA-83C0-06215780B219}" type="datetimeFigureOut">
              <a:rPr lang="ru-RU" smtClean="0"/>
              <a:pPr/>
              <a:t>18.11.2018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corowina.ucoz.com</a:t>
            </a:r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000100" y="404664"/>
            <a:ext cx="7772400" cy="2494097"/>
          </a:xfrm>
        </p:spPr>
        <p:txBody>
          <a:bodyPr>
            <a:noAutofit/>
          </a:bodyPr>
          <a:lstStyle/>
          <a:p>
            <a:r>
              <a:rPr lang="ru-RU" sz="4800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4800" i="1" dirty="0" smtClean="0">
                <a:latin typeface="Arial" pitchFamily="34" charset="0"/>
                <a:cs typeface="Arial" pitchFamily="34" charset="0"/>
              </a:rPr>
            </a:br>
            <a:r>
              <a:rPr lang="ru-RU" sz="4800" i="1" dirty="0">
                <a:latin typeface="Arial" pitchFamily="34" charset="0"/>
                <a:cs typeface="Arial" pitchFamily="34" charset="0"/>
              </a:rPr>
              <a:t/>
            </a:r>
            <a:br>
              <a:rPr lang="ru-RU" sz="4800" i="1" dirty="0">
                <a:latin typeface="Arial" pitchFamily="34" charset="0"/>
                <a:cs typeface="Arial" pitchFamily="34" charset="0"/>
              </a:rPr>
            </a:br>
            <a:r>
              <a:rPr lang="ru-RU" i="1" dirty="0" smtClean="0">
                <a:latin typeface="Arial" pitchFamily="34" charset="0"/>
                <a:cs typeface="Arial" pitchFamily="34" charset="0"/>
              </a:rPr>
              <a:t>Формирование связной речи младших дошкольников средствами авторских  дидактических игр</a:t>
            </a:r>
            <a:endParaRPr lang="ru-RU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571868" y="4437112"/>
            <a:ext cx="5143536" cy="1800200"/>
          </a:xfrm>
        </p:spPr>
        <p:txBody>
          <a:bodyPr>
            <a:normAutofit/>
          </a:bodyPr>
          <a:lstStyle/>
          <a:p>
            <a:pPr algn="r"/>
            <a:r>
              <a:rPr lang="ru-RU" sz="2400" b="1" dirty="0" smtClean="0">
                <a:solidFill>
                  <a:schemeClr val="tx1"/>
                </a:solidFill>
              </a:rPr>
              <a:t>Башкирова  Наталья  Юрьевна</a:t>
            </a:r>
          </a:p>
          <a:p>
            <a:pPr algn="r"/>
            <a:r>
              <a:rPr lang="ru-RU" sz="2400" b="1" dirty="0" smtClean="0">
                <a:solidFill>
                  <a:schemeClr val="tx1"/>
                </a:solidFill>
              </a:rPr>
              <a:t>МОАУ «СОШ № 11 </a:t>
            </a:r>
            <a:r>
              <a:rPr lang="ru-RU" sz="2400" b="1" dirty="0" err="1" smtClean="0">
                <a:solidFill>
                  <a:schemeClr val="tx1"/>
                </a:solidFill>
              </a:rPr>
              <a:t>г.Орска</a:t>
            </a:r>
            <a:r>
              <a:rPr lang="ru-RU" sz="2400" b="1" dirty="0" smtClean="0">
                <a:solidFill>
                  <a:schemeClr val="tx1"/>
                </a:solidFill>
              </a:rPr>
              <a:t>»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«Найди маму»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29" y="1988840"/>
            <a:ext cx="4159811" cy="4248472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988840"/>
            <a:ext cx="4038600" cy="4248472"/>
          </a:xfrm>
        </p:spPr>
      </p:pic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«Чей хвост»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0199"/>
            <a:ext cx="4038600" cy="452596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600198"/>
            <a:ext cx="4038600" cy="4525963"/>
          </a:xfrm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«Один – много»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84784"/>
            <a:ext cx="7697829" cy="4853136"/>
          </a:xfrm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357166"/>
            <a:ext cx="6900882" cy="1571636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Таким образом, использование дидактических игр и упражнений даёт большие возможности для  развития речи у младших  дошкольников: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  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повышается речевая мотивация, успешно развиваются коммуникативные навыки;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    обеспечивается психологический комфорт;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    дети запоминают большое количество речевого материала;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    активизируются высшие психические функции (память, внимание, мышление)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785918" y="571481"/>
            <a:ext cx="678661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Авторские дидактические игры по формированию связной речи уникальны и их разнообразие и наполнение содержанием зависит только от вашей фантазии и желания работать с детьми весело и интересно.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Хорошая речь – важное условие развития личности ребёнка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Чем богаче и правильнее у ребенка речь, тем легче высказывать ему свои мысли, тем шире его возможности в познании окружающего мира, содержательнее и полноценнее отношения со сверстниками и взрослыми, тем активнее осуществляется его психическое развитие. Но речь ребёнка не является врождённой функцией. Она развивается постепенно, вместе с его ростом и развитием. Речь необходимо формировать и развивать в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комплексе с общим развитием ребёнка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Гораздо успешнее это осуществлять, используя игры.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Так как в дошкольном возрасте игровая деятельность является ведущей.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69742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Дидактическая игра</a:t>
            </a:r>
            <a:r>
              <a:rPr lang="ru-RU" sz="2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прекрасное средство обучения и развития, используемое при усвоении любого программного материала. Специально подобранные игры и упражнения дают возможность благоприятно воздействовать на все компоненты речи. В игре ребенок получает возможность обогащать и закреплять словарь, формировать грамматические категории, развивать связную речь, расширять знания об окружающем мире, развивать словесное творчество, развивать коммуникативные навыки.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75656" y="908721"/>
            <a:ext cx="72008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111111"/>
                </a:solidFill>
                <a:latin typeface="Times New Roman"/>
                <a:ea typeface="Times New Roman"/>
              </a:rPr>
              <a:t>Игры вводятся в </a:t>
            </a:r>
            <a:r>
              <a:rPr lang="ru-RU" sz="3600" dirty="0" smtClean="0">
                <a:solidFill>
                  <a:srgbClr val="111111"/>
                </a:solidFill>
                <a:latin typeface="Times New Roman"/>
                <a:ea typeface="Times New Roman"/>
              </a:rPr>
              <a:t>занятия </a:t>
            </a:r>
            <a:r>
              <a:rPr lang="ru-RU" sz="3600" dirty="0">
                <a:solidFill>
                  <a:srgbClr val="111111"/>
                </a:solidFill>
                <a:latin typeface="Times New Roman"/>
                <a:ea typeface="Times New Roman"/>
              </a:rPr>
              <a:t>и в повседневную жизнь детей, выполняя при этом различные </a:t>
            </a:r>
            <a:r>
              <a:rPr lang="ru-RU" sz="3600" u="sng" dirty="0" smtClean="0">
                <a:solidFill>
                  <a:srgbClr val="111111"/>
                </a:solidFill>
                <a:latin typeface="Times New Roman"/>
                <a:ea typeface="Times New Roman"/>
              </a:rPr>
              <a:t>функции: </a:t>
            </a:r>
            <a:r>
              <a:rPr lang="ru-RU" sz="3600" dirty="0" smtClean="0">
                <a:solidFill>
                  <a:srgbClr val="111111"/>
                </a:solidFill>
                <a:latin typeface="Times New Roman"/>
                <a:ea typeface="Times New Roman"/>
              </a:rPr>
              <a:t>формирование связной речи, упражнение в согласовании предметов и ответах на вопросы, умение вести диалог, формирование потребности делиться впечатлениями о наблюдаемом.</a:t>
            </a:r>
            <a:endParaRPr lang="ru-RU" sz="3600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«Веселая  карусель»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DSC0098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7686" y="3071810"/>
            <a:ext cx="4143404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D:\Отчёты по самообразованию\IMG_956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1600200"/>
            <a:ext cx="8136904" cy="4757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  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«Составь и опиши картинку»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Фото01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190" y="2500306"/>
            <a:ext cx="3286148" cy="37862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606713"/>
            <a:ext cx="7898632" cy="4670876"/>
          </a:xfrm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54098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«Теремок»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DSC009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00562" y="1428736"/>
            <a:ext cx="4143404" cy="36433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433698"/>
            <a:ext cx="5040560" cy="4704841"/>
          </a:xfrm>
          <a:prstGeom prst="rect">
            <a:avLst/>
          </a:prstGeom>
        </p:spPr>
      </p:pic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28735"/>
            <a:ext cx="4690864" cy="4709805"/>
          </a:xfrm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«Сказочный домик»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17638"/>
            <a:ext cx="8075240" cy="4963690"/>
          </a:xfrm>
        </p:spPr>
      </p:pic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Лепбук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«Словесные игры для малышей»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417638"/>
            <a:ext cx="7272809" cy="4963690"/>
          </a:xfr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683</TotalTime>
  <Words>337</Words>
  <Application>Microsoft Office PowerPoint</Application>
  <PresentationFormat>Экран (4:3)</PresentationFormat>
  <Paragraphs>23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Тема Office</vt:lpstr>
      <vt:lpstr>  Формирование связной речи младших дошкольников средствами авторских  дидактических игр</vt:lpstr>
      <vt:lpstr>Презентация PowerPoint</vt:lpstr>
      <vt:lpstr>Презентация PowerPoint</vt:lpstr>
      <vt:lpstr>Презентация PowerPoint</vt:lpstr>
      <vt:lpstr>«Веселая  карусель»</vt:lpstr>
      <vt:lpstr>       «Составь и опиши картинку» </vt:lpstr>
      <vt:lpstr>«Теремок»</vt:lpstr>
      <vt:lpstr>«Сказочный домик»</vt:lpstr>
      <vt:lpstr>       Лепбук «Словесные игры для малышей»</vt:lpstr>
      <vt:lpstr>«Найди маму»</vt:lpstr>
      <vt:lpstr>«Чей хвост»</vt:lpstr>
      <vt:lpstr>«Один – много»</vt:lpstr>
      <vt:lpstr>Таким образом, использование дидактических игр и упражнений даёт большие возможности для  развития речи у младших  дошкольников: 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я</cp:lastModifiedBy>
  <cp:revision>52</cp:revision>
  <cp:lastPrinted>2018-11-18T18:20:28Z</cp:lastPrinted>
  <dcterms:created xsi:type="dcterms:W3CDTF">2013-01-06T18:32:13Z</dcterms:created>
  <dcterms:modified xsi:type="dcterms:W3CDTF">2018-11-18T18:30:12Z</dcterms:modified>
</cp:coreProperties>
</file>