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3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F66E-5F63-4247-8A14-AF14047EA03B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80E2-CB39-4CA2-AE8E-10ABBA5C6D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82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F66E-5F63-4247-8A14-AF14047EA03B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80E2-CB39-4CA2-AE8E-10ABBA5C6D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46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F66E-5F63-4247-8A14-AF14047EA03B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80E2-CB39-4CA2-AE8E-10ABBA5C6D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46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F66E-5F63-4247-8A14-AF14047EA03B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80E2-CB39-4CA2-AE8E-10ABBA5C6D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24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F66E-5F63-4247-8A14-AF14047EA03B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80E2-CB39-4CA2-AE8E-10ABBA5C6D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00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F66E-5F63-4247-8A14-AF14047EA03B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80E2-CB39-4CA2-AE8E-10ABBA5C6D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9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F66E-5F63-4247-8A14-AF14047EA03B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80E2-CB39-4CA2-AE8E-10ABBA5C6D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18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F66E-5F63-4247-8A14-AF14047EA03B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80E2-CB39-4CA2-AE8E-10ABBA5C6D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F66E-5F63-4247-8A14-AF14047EA03B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80E2-CB39-4CA2-AE8E-10ABBA5C6D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27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F66E-5F63-4247-8A14-AF14047EA03B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80E2-CB39-4CA2-AE8E-10ABBA5C6D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94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F66E-5F63-4247-8A14-AF14047EA03B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80E2-CB39-4CA2-AE8E-10ABBA5C6D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40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F66E-5F63-4247-8A14-AF14047EA03B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680E2-CB39-4CA2-AE8E-10ABBA5C6D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57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772400" cy="1470025"/>
          </a:xfrm>
        </p:spPr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FF0000"/>
                </a:solidFill>
              </a:rPr>
              <a:t>Spectroscopie IR</a:t>
            </a:r>
            <a:endParaRPr lang="fr-FR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6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/>
          <a:srcRect l="25227" t="19297" r="22211" b="23173"/>
          <a:stretch/>
        </p:blipFill>
        <p:spPr bwMode="auto">
          <a:xfrm>
            <a:off x="899592" y="620688"/>
            <a:ext cx="7632848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496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/>
          <a:srcRect l="24925" t="34124" r="25929" b="12097"/>
          <a:stretch/>
        </p:blipFill>
        <p:spPr bwMode="auto">
          <a:xfrm>
            <a:off x="1331640" y="980728"/>
            <a:ext cx="7128792" cy="4752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492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75664" y="764704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800" dirty="0" smtClean="0"/>
              <a:t>Lorsque l’on envoie </a:t>
            </a:r>
            <a:r>
              <a:rPr lang="fr-FR" sz="2800" dirty="0" smtClean="0">
                <a:solidFill>
                  <a:srgbClr val="FF0000"/>
                </a:solidFill>
              </a:rPr>
              <a:t>un rayonnement IR </a:t>
            </a:r>
            <a:r>
              <a:rPr lang="fr-FR" sz="2800" dirty="0" smtClean="0"/>
              <a:t>sur des molécules organiques, une partie de ce rayonnement va être absorbé par les liaisons présentes qui vont alors vibrer, se déformer, se tordre ...</a:t>
            </a:r>
          </a:p>
          <a:p>
            <a:endParaRPr lang="fr-FR" sz="2800" dirty="0"/>
          </a:p>
          <a:p>
            <a:r>
              <a:rPr lang="fr-FR" sz="2800" dirty="0" smtClean="0">
                <a:solidFill>
                  <a:srgbClr val="0070C0"/>
                </a:solidFill>
              </a:rPr>
              <a:t>La valeur de la longueur d’onde (ou de la fréquence) absorbée est </a:t>
            </a:r>
            <a:r>
              <a:rPr lang="fr-FR" sz="2800" u="sng" dirty="0" smtClean="0">
                <a:solidFill>
                  <a:srgbClr val="0070C0"/>
                </a:solidFill>
              </a:rPr>
              <a:t>caractéristique de la liaison</a:t>
            </a:r>
            <a:r>
              <a:rPr lang="fr-FR" sz="2800" u="sng" dirty="0" smtClean="0"/>
              <a:t>.</a:t>
            </a:r>
          </a:p>
          <a:p>
            <a:endParaRPr lang="fr-FR" sz="28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718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32" y="908721"/>
            <a:ext cx="7426460" cy="480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08304" y="4869160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308304" y="486916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gauche</a:t>
            </a:r>
            <a:endParaRPr lang="fr-F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ésultat de recherche d'images pour &quot;spectre infraroug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480720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8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8" y="1268760"/>
            <a:ext cx="740059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9694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57</Words>
  <Application>Microsoft Office PowerPoint</Application>
  <PresentationFormat>Affichage à l'écran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Spectroscopie IR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Spectroscopie IR</dc:title>
  <dc:creator>Alexia Portelli</dc:creator>
  <cp:lastModifiedBy>Alexia Portelli</cp:lastModifiedBy>
  <cp:revision>5</cp:revision>
  <dcterms:created xsi:type="dcterms:W3CDTF">2020-03-12T16:43:43Z</dcterms:created>
  <dcterms:modified xsi:type="dcterms:W3CDTF">2020-03-13T19:24:41Z</dcterms:modified>
</cp:coreProperties>
</file>