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5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97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66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49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9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8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7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30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0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07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4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68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EE70-4CF6-4BDF-AE9E-BA596EC45EDF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F56C-8161-4A7C-8152-BE86CE4C0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iki/File:Refractio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Expérience de la pièce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559866" cy="23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7" y="3789040"/>
            <a:ext cx="4576711" cy="23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14847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pièce n’est pas visible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436096" y="400506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 ajout d’eau, la </a:t>
            </a:r>
            <a:r>
              <a:rPr lang="fr-FR" dirty="0"/>
              <a:t>pièce </a:t>
            </a:r>
            <a:r>
              <a:rPr lang="fr-FR" dirty="0" smtClean="0"/>
              <a:t>est visible.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0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Analyse des rayons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423224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1"/>
            <a:ext cx="38220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Stylo « brisé »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http://upload.wikimedia.org/wikipedia/commons/thumb/0/04/Refraction.jpg/450px-Refractio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1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Analyse des rayons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528392" cy="43564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3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Faisceau laser envoyé à la surface d’une cuve contenant de l’eau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58310" t="20654" r="13675" b="41830"/>
          <a:stretch/>
        </p:blipFill>
        <p:spPr bwMode="auto">
          <a:xfrm>
            <a:off x="1403648" y="1739692"/>
            <a:ext cx="6120680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87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Schéma de la réfraction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71547"/>
            <a:ext cx="6308749" cy="529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repérer les angles?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314450"/>
            <a:ext cx="7309817" cy="408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4598268" y="1888624"/>
            <a:ext cx="2232248" cy="3023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4211960" y="2420888"/>
            <a:ext cx="3096344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90575" y="5517232"/>
            <a:ext cx="76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Surface de séparation</a:t>
            </a:r>
          </a:p>
          <a:p>
            <a:r>
              <a:rPr lang="fr-FR" dirty="0" smtClean="0"/>
              <a:t>Normale à la surface de séparation 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3059832" y="5661248"/>
            <a:ext cx="72008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265463" y="6021288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6660232" y="2895972"/>
            <a:ext cx="125511" cy="540060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91487" y="271130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c 7"/>
          <p:cNvSpPr/>
          <p:nvPr/>
        </p:nvSpPr>
        <p:spPr>
          <a:xfrm rot="10800000">
            <a:off x="5148064" y="3356991"/>
            <a:ext cx="197519" cy="504056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625503" y="36763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 animBg="1"/>
      <p:bldP spid="4" grpId="0"/>
      <p:bldP spid="8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Vision sous l’eau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856121" cy="344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80526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Sous l’eau, on voit donc plus près et plus gros.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5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72</Words>
  <Application>Microsoft Office PowerPoint</Application>
  <PresentationFormat>Affichage à l'écran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Expérience de la pièce</vt:lpstr>
      <vt:lpstr>Analyse des rayons</vt:lpstr>
      <vt:lpstr>Stylo « brisé »</vt:lpstr>
      <vt:lpstr>Analyse des rayons</vt:lpstr>
      <vt:lpstr>Faisceau laser envoyé à la surface d’une cuve contenant de l’eau </vt:lpstr>
      <vt:lpstr>Schéma de la réfraction </vt:lpstr>
      <vt:lpstr>Comment repérer les angles?</vt:lpstr>
      <vt:lpstr>Vision sous l’eau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</dc:creator>
  <cp:lastModifiedBy>Alain</cp:lastModifiedBy>
  <cp:revision>6</cp:revision>
  <dcterms:created xsi:type="dcterms:W3CDTF">2013-10-01T08:39:21Z</dcterms:created>
  <dcterms:modified xsi:type="dcterms:W3CDTF">2013-10-10T09:05:11Z</dcterms:modified>
</cp:coreProperties>
</file>