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C7D3-CC56-4E8D-9905-A2EC2C0099A7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CC5-0F73-4625-B4E1-5BEE06CD7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30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C7D3-CC56-4E8D-9905-A2EC2C0099A7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CC5-0F73-4625-B4E1-5BEE06CD7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040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C7D3-CC56-4E8D-9905-A2EC2C0099A7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CC5-0F73-4625-B4E1-5BEE06CD7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64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C7D3-CC56-4E8D-9905-A2EC2C0099A7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CC5-0F73-4625-B4E1-5BEE06CD7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736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C7D3-CC56-4E8D-9905-A2EC2C0099A7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CC5-0F73-4625-B4E1-5BEE06CD7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690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C7D3-CC56-4E8D-9905-A2EC2C0099A7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CC5-0F73-4625-B4E1-5BEE06CD7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582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C7D3-CC56-4E8D-9905-A2EC2C0099A7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CC5-0F73-4625-B4E1-5BEE06CD7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709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C7D3-CC56-4E8D-9905-A2EC2C0099A7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CC5-0F73-4625-B4E1-5BEE06CD7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187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C7D3-CC56-4E8D-9905-A2EC2C0099A7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CC5-0F73-4625-B4E1-5BEE06CD7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044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C7D3-CC56-4E8D-9905-A2EC2C0099A7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CC5-0F73-4625-B4E1-5BEE06CD7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104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C7D3-CC56-4E8D-9905-A2EC2C0099A7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CC5-0F73-4625-B4E1-5BEE06CD7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221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6C7D3-CC56-4E8D-9905-A2EC2C0099A7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2BCC5-0F73-4625-B4E1-5BEE06CD7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522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77000" b="-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8775" y="1960563"/>
            <a:ext cx="9144000" cy="2716212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ru-RU" sz="8000" b="1" dirty="0">
                <a:ln>
                  <a:solidFill>
                    <a:srgbClr val="0070C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Муниципальная викторина </a:t>
            </a:r>
            <a:br>
              <a:rPr lang="ru-RU" sz="8000" dirty="0">
                <a:ln>
                  <a:solidFill>
                    <a:srgbClr val="0070C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8000" b="1" dirty="0">
                <a:ln>
                  <a:solidFill>
                    <a:srgbClr val="0070C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для детей старшего дошкольного возраста </a:t>
            </a:r>
            <a:br>
              <a:rPr lang="ru-RU" sz="8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19" y="1960563"/>
            <a:ext cx="4659312" cy="465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29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7000" b="-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2125" y="287020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1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</a:p>
        </p:txBody>
      </p:sp>
    </p:spTree>
    <p:extLst>
      <p:ext uri="{BB962C8B-B14F-4D97-AF65-F5344CB8AC3E}">
        <p14:creationId xmlns:p14="http://schemas.microsoft.com/office/powerpoint/2010/main" val="553378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77000" b="-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8775" y="1960563"/>
            <a:ext cx="9144000" cy="2716212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br>
              <a:rPr lang="ru-RU" sz="8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192" y="409575"/>
            <a:ext cx="5968557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7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7000" b="-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201138"/>
              </p:ext>
            </p:extLst>
          </p:nvPr>
        </p:nvGraphicFramePr>
        <p:xfrm>
          <a:off x="4210051" y="719666"/>
          <a:ext cx="5610224" cy="4938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2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0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54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32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Бланк-ответов</a:t>
                      </a:r>
                      <a:endParaRPr lang="ru-RU" sz="3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Баллы</a:t>
                      </a:r>
                      <a:endParaRPr lang="ru-RU" sz="32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455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/>
                        <a:t>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32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5455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/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32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5455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/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32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455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/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32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5455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/>
                        <a:t>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32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5455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/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32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7571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7000" b="-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«Говорящие знаки»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259" y="2035750"/>
            <a:ext cx="10591916" cy="40983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8006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7000" b="-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«Нарушение правил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в сказках»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035" y="1870358"/>
            <a:ext cx="10202140" cy="441614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8879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7000" b="-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«Ребенок и дорога»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2049616"/>
            <a:ext cx="10883189" cy="415115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45557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7000" b="-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«Службы спасения»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50" y="2152651"/>
            <a:ext cx="11164054" cy="418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49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7000" b="-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«Безопасность в природе»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711" y="2076451"/>
            <a:ext cx="10811993" cy="441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0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7000" b="-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«Нужный предмет»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585" y="2390776"/>
            <a:ext cx="10356821" cy="439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807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70</Words>
  <Application>Microsoft Office PowerPoint</Application>
  <PresentationFormat>Широкоэкранный</PresentationFormat>
  <Paragraphs>24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Муниципальная викторина  для детей старшего дошкольного возраста  </vt:lpstr>
      <vt:lpstr> </vt:lpstr>
      <vt:lpstr>Презентация PowerPoint</vt:lpstr>
      <vt:lpstr>1. «Говорящие знаки»</vt:lpstr>
      <vt:lpstr>2. «Нарушение правил  безопасности в сказках»</vt:lpstr>
      <vt:lpstr>3. «Ребенок и дорога»</vt:lpstr>
      <vt:lpstr>4. «Службы спасения»</vt:lpstr>
      <vt:lpstr>5. «Безопасность в природе»</vt:lpstr>
      <vt:lpstr>6. «Нужный предмет»</vt:lpstr>
      <vt:lpstr>Молодец!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Муниципальная викторина  для детей старшего дошкольного возраста  «Помнить должен каждый, безопасность – важно!»</dc:title>
  <dc:creator>User</dc:creator>
  <cp:lastModifiedBy>Елена Фатьянова</cp:lastModifiedBy>
  <cp:revision>6</cp:revision>
  <dcterms:created xsi:type="dcterms:W3CDTF">2023-04-23T15:58:53Z</dcterms:created>
  <dcterms:modified xsi:type="dcterms:W3CDTF">2023-04-26T09:28:38Z</dcterms:modified>
</cp:coreProperties>
</file>