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0" d="100"/>
          <a:sy n="60" d="100"/>
        </p:scale>
        <p:origin x="58" y="4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tx2"/>
                </a:solidFill>
              </a:rPr>
              <a:t>Литература и искусство в первой половине </a:t>
            </a:r>
            <a:r>
              <a:rPr lang="en-US" sz="5400" b="1" dirty="0">
                <a:solidFill>
                  <a:schemeClr val="tx2"/>
                </a:solidFill>
              </a:rPr>
              <a:t>XIX</a:t>
            </a:r>
            <a:r>
              <a:rPr lang="ru-RU" sz="5400" b="1" dirty="0">
                <a:solidFill>
                  <a:schemeClr val="tx2"/>
                </a:solidFill>
              </a:rPr>
              <a:t>в.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75656" y="548680"/>
            <a:ext cx="6400800" cy="697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История Беларуси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Польско-белорусские культурные деятели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293096"/>
            <a:ext cx="8147248" cy="214969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/>
              <a:t>Игнатий </a:t>
            </a:r>
            <a:r>
              <a:rPr lang="ru-RU" dirty="0" err="1"/>
              <a:t>Домейко</a:t>
            </a:r>
            <a:r>
              <a:rPr lang="ru-RU" dirty="0"/>
              <a:t> национальный герой Чили. В его честь выбита памятная медаль, в Сантьяго установлен величественный памятник с надписью: «Гранде </a:t>
            </a:r>
            <a:r>
              <a:rPr lang="ru-RU" dirty="0" err="1"/>
              <a:t>Эдукадор</a:t>
            </a:r>
            <a:r>
              <a:rPr lang="ru-RU" dirty="0"/>
              <a:t>» («Великий Просветитель»). Именем </a:t>
            </a:r>
            <a:r>
              <a:rPr lang="ru-RU" dirty="0" err="1"/>
              <a:t>Домейко</a:t>
            </a:r>
            <a:r>
              <a:rPr lang="ru-RU" dirty="0"/>
              <a:t> названа малая планета. </a:t>
            </a:r>
          </a:p>
        </p:txBody>
      </p:sp>
      <p:pic>
        <p:nvPicPr>
          <p:cNvPr id="19458" name="Picture 2" descr="http://stara.belsat.eu/media/uploads/arch/20140429_182614_article_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40871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Становление нового белорусского языка и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28800"/>
            <a:ext cx="4474840" cy="48139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Анонимные поэмы. 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Авторами считаются </a:t>
            </a:r>
            <a:r>
              <a:rPr lang="ru-RU" dirty="0" err="1"/>
              <a:t>Викентий</a:t>
            </a:r>
            <a:r>
              <a:rPr lang="ru-RU" dirty="0"/>
              <a:t> </a:t>
            </a:r>
            <a:r>
              <a:rPr lang="ru-RU" dirty="0" err="1"/>
              <a:t>Ровинский</a:t>
            </a:r>
            <a:r>
              <a:rPr lang="ru-RU" dirty="0"/>
              <a:t> и Константин </a:t>
            </a:r>
            <a:r>
              <a:rPr lang="ru-RU" dirty="0" err="1"/>
              <a:t>Вереницин</a:t>
            </a:r>
            <a:endParaRPr lang="ru-RU" dirty="0"/>
          </a:p>
        </p:txBody>
      </p:sp>
      <p:pic>
        <p:nvPicPr>
          <p:cNvPr id="21506" name="Picture 2" descr="https://data.fantlab.ru/blogfiles/b13596/img/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168352" cy="4800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Становление нового белорусского языка и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28800"/>
            <a:ext cx="4474840" cy="481399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/>
              <a:t>Ян </a:t>
            </a:r>
            <a:r>
              <a:rPr lang="ru-RU" b="1" dirty="0" err="1"/>
              <a:t>Барщевский</a:t>
            </a:r>
            <a:endParaRPr lang="ru-RU" b="1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Родился  в деревне </a:t>
            </a:r>
            <a:r>
              <a:rPr lang="ru-RU" dirty="0" err="1"/>
              <a:t>Мураги</a:t>
            </a:r>
            <a:r>
              <a:rPr lang="ru-RU" dirty="0"/>
              <a:t> Полоцкого уезда Витебской губернии в семье обедневшего шляхтича. Учился в Полоцкой иезуитской академии, где приобрел известность стихотворца и чтеца. </a:t>
            </a:r>
          </a:p>
        </p:txBody>
      </p:sp>
      <p:pic>
        <p:nvPicPr>
          <p:cNvPr id="24578" name="Picture 2" descr="http://img-fotki.yandex.ru/get/3710/urfinwe.0/0_1d273_cb93a33b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2808312" cy="38788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551723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Ян </a:t>
            </a:r>
            <a:r>
              <a:rPr lang="ru-RU" sz="2400" dirty="0" err="1"/>
              <a:t>Барщевский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Становление нового белорусского языка и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28800"/>
            <a:ext cx="4474840" cy="48139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Ян </a:t>
            </a:r>
            <a:r>
              <a:rPr lang="ru-RU" b="1" dirty="0" err="1"/>
              <a:t>Барщевский</a:t>
            </a:r>
            <a:endParaRPr lang="ru-RU" b="1" dirty="0"/>
          </a:p>
          <a:p>
            <a:pPr algn="ctr">
              <a:buNone/>
            </a:pPr>
            <a:r>
              <a:rPr lang="ru-RU" dirty="0"/>
              <a:t>В 1844-1846 издал свое главное произведение - книгу «Шляхтич </a:t>
            </a:r>
            <a:r>
              <a:rPr lang="ru-RU" dirty="0" err="1"/>
              <a:t>Завальня</a:t>
            </a:r>
            <a:r>
              <a:rPr lang="ru-RU" dirty="0"/>
              <a:t>, или Беларусь в фантастических рассказах»</a:t>
            </a:r>
          </a:p>
        </p:txBody>
      </p:sp>
      <p:pic>
        <p:nvPicPr>
          <p:cNvPr id="24578" name="Picture 2" descr="http://img-fotki.yandex.ru/get/3710/urfinwe.0/0_1d273_cb93a33b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2808312" cy="38788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551723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Ян </a:t>
            </a:r>
            <a:r>
              <a:rPr lang="ru-RU" sz="2400" dirty="0" err="1"/>
              <a:t>Барщевский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Становление нового белорусского языка и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28800"/>
            <a:ext cx="4474840" cy="481399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err="1"/>
              <a:t>Винцент</a:t>
            </a:r>
            <a:endParaRPr lang="ru-RU" b="1" dirty="0"/>
          </a:p>
          <a:p>
            <a:pPr algn="ctr">
              <a:buNone/>
            </a:pPr>
            <a:r>
              <a:rPr lang="ru-RU" b="1" dirty="0"/>
              <a:t> Дунин-Марцинкевич </a:t>
            </a:r>
            <a:r>
              <a:rPr lang="ru-RU" dirty="0"/>
              <a:t>происходил из небогатой белорусской шляхты. Родился он в 1808 году недалеко от Бобруйска в фольварке </a:t>
            </a:r>
            <a:r>
              <a:rPr lang="ru-RU" dirty="0" err="1"/>
              <a:t>Панюшкевичи</a:t>
            </a:r>
            <a:r>
              <a:rPr lang="ru-RU" dirty="0"/>
              <a:t> в семье мелкого дворянина-арендатора.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51723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Винцент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Дунин-Мартинкевич</a:t>
            </a:r>
          </a:p>
        </p:txBody>
      </p:sp>
      <p:pic>
        <p:nvPicPr>
          <p:cNvPr id="25602" name="Picture 2" descr="http://dunin-marcinkiewicz.narod.ru/marcinkewicz-portre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98935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Становление нового белорусского языка и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28800"/>
            <a:ext cx="4474840" cy="481399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err="1"/>
              <a:t>Винцент</a:t>
            </a:r>
            <a:endParaRPr lang="ru-RU" b="1" dirty="0"/>
          </a:p>
          <a:p>
            <a:pPr algn="ctr">
              <a:buNone/>
            </a:pPr>
            <a:r>
              <a:rPr lang="ru-RU" b="1" dirty="0"/>
              <a:t> Дунин-Марцинкевич </a:t>
            </a:r>
            <a:r>
              <a:rPr lang="ru-RU" dirty="0"/>
              <a:t>Первые произведения (тексты для оперетт) «Соревнования музыкантов», «Волшебная вода», «Рекрутский еврейский набор» писал на польском языке.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51723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Винцент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Дунин-Мартинкевич</a:t>
            </a:r>
          </a:p>
        </p:txBody>
      </p:sp>
      <p:pic>
        <p:nvPicPr>
          <p:cNvPr id="25602" name="Picture 2" descr="http://dunin-marcinkiewicz.narod.ru/marcinkewicz-portre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98935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Становление нового белорусского языка и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628800"/>
            <a:ext cx="5184576" cy="481399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b="1" dirty="0"/>
              <a:t> </a:t>
            </a:r>
            <a:r>
              <a:rPr lang="ru-RU" sz="9600" dirty="0"/>
              <a:t>«Крестьянка» (позже – «Идиллия»). считается принципиальным явлением в становлении новой белорусской литературы. Если паны здесь говорят по-польски, то крестьяне – впервые в литературном произведении – по-белорусски. Писатель высмеивал </a:t>
            </a:r>
            <a:r>
              <a:rPr lang="ru-RU" sz="9600" dirty="0" err="1"/>
              <a:t>гонорливость</a:t>
            </a:r>
            <a:r>
              <a:rPr lang="ru-RU" sz="9600" dirty="0"/>
              <a:t> шляхты, слепое увлечение всем французским и одновременно создавал образ доброго пана, который через любовь к крестьянской девушке полюбил крестьян и хочет, чтобы и они его любили.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51723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Винцент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Дунин-Мартинкевич</a:t>
            </a:r>
          </a:p>
        </p:txBody>
      </p:sp>
      <p:pic>
        <p:nvPicPr>
          <p:cNvPr id="25602" name="Picture 2" descr="http://dunin-marcinkiewicz.narod.ru/marcinkewicz-portre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98935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Становление нового белорусского языка и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509120"/>
            <a:ext cx="8640960" cy="19336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err="1"/>
              <a:t>Павлюк</a:t>
            </a:r>
            <a:r>
              <a:rPr lang="ru-RU" b="1" i="1" dirty="0"/>
              <a:t> Багрим</a:t>
            </a:r>
          </a:p>
          <a:p>
            <a:pPr algn="ctr">
              <a:buNone/>
            </a:pPr>
            <a:r>
              <a:rPr lang="ru-RU" sz="2400" dirty="0"/>
              <a:t>Родился в д. </a:t>
            </a:r>
            <a:r>
              <a:rPr lang="ru-RU" sz="2400" dirty="0" err="1"/>
              <a:t>Крошин</a:t>
            </a:r>
            <a:r>
              <a:rPr lang="ru-RU" sz="2400" dirty="0"/>
              <a:t>, в </a:t>
            </a:r>
            <a:r>
              <a:rPr lang="ru-RU" sz="2400" dirty="0" err="1"/>
              <a:t>Новогрудском</a:t>
            </a:r>
            <a:r>
              <a:rPr lang="ru-RU" sz="2400" dirty="0"/>
              <a:t> уезде (теперь </a:t>
            </a:r>
            <a:r>
              <a:rPr lang="ru-RU" sz="2400" dirty="0" err="1"/>
              <a:t>Барановичский</a:t>
            </a:r>
            <a:r>
              <a:rPr lang="ru-RU" sz="2400" dirty="0"/>
              <a:t> район Брестской области) в семьи ремесленника.</a:t>
            </a:r>
          </a:p>
        </p:txBody>
      </p:sp>
      <p:pic>
        <p:nvPicPr>
          <p:cNvPr id="27650" name="Picture 2" descr="http://delaemvmeste.by/wp-content/uploads/2014/11/Pashhlyuk-Bagry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71500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Становление нового белорусского языка и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509120"/>
            <a:ext cx="8640960" cy="193367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err="1"/>
              <a:t>Павлюк</a:t>
            </a:r>
            <a:r>
              <a:rPr lang="ru-RU" b="1" i="1" dirty="0"/>
              <a:t> Багрим</a:t>
            </a:r>
          </a:p>
          <a:p>
            <a:pPr algn="ctr">
              <a:buNone/>
            </a:pPr>
            <a:r>
              <a:rPr lang="ru-RU" sz="3100" dirty="0"/>
              <a:t> Из его творческого наследства сохранилось только одно стихотворение «</a:t>
            </a:r>
            <a:r>
              <a:rPr lang="ru-RU" sz="3100" dirty="0" err="1"/>
              <a:t>Зайграй</a:t>
            </a:r>
            <a:r>
              <a:rPr lang="ru-RU" sz="3100" dirty="0"/>
              <a:t>, </a:t>
            </a:r>
            <a:r>
              <a:rPr lang="ru-RU" sz="3100" dirty="0" err="1"/>
              <a:t>зайграй</a:t>
            </a:r>
            <a:r>
              <a:rPr lang="ru-RU" sz="3100" dirty="0"/>
              <a:t>, </a:t>
            </a:r>
            <a:r>
              <a:rPr lang="ru-RU" sz="3100" dirty="0" err="1"/>
              <a:t>хлопча</a:t>
            </a:r>
            <a:r>
              <a:rPr lang="ru-RU" sz="3100" dirty="0"/>
              <a:t> малы…», написанное им в юношеском возрасте и напечатанное в воспоминаниях </a:t>
            </a:r>
            <a:r>
              <a:rPr lang="ru-RU" sz="3100" dirty="0" err="1"/>
              <a:t>новогрудского</a:t>
            </a:r>
            <a:r>
              <a:rPr lang="ru-RU" sz="3100" dirty="0"/>
              <a:t> адвоката И. Яцковского «Повесть моего времени» </a:t>
            </a:r>
          </a:p>
        </p:txBody>
      </p:sp>
      <p:pic>
        <p:nvPicPr>
          <p:cNvPr id="27650" name="Picture 2" descr="http://delaemvmeste.by/wp-content/uploads/2014/11/Pashhlyuk-Bagry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71500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Становление нового белорусского языка и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509120"/>
            <a:ext cx="8640960" cy="193367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err="1"/>
              <a:t>Павлюк</a:t>
            </a:r>
            <a:r>
              <a:rPr lang="ru-RU" b="1" i="1" dirty="0"/>
              <a:t> Багрим</a:t>
            </a:r>
          </a:p>
          <a:p>
            <a:pPr algn="ctr">
              <a:buNone/>
            </a:pPr>
            <a:r>
              <a:rPr lang="ru-RU" sz="2400" dirty="0"/>
              <a:t>За распространение стихотворений против крепостному закону был сдан в рекруты и прошёл долгий и нелегкий путь царской службы. Возвратившись, работал кузнецом в родной деревне. </a:t>
            </a:r>
            <a:endParaRPr lang="ru-RU" sz="3100" dirty="0"/>
          </a:p>
        </p:txBody>
      </p:sp>
      <p:pic>
        <p:nvPicPr>
          <p:cNvPr id="27650" name="Picture 2" descr="http://delaemvmeste.by/wp-content/uploads/2014/11/Pashhlyuk-Bagry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71500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Польско-белорусские культурные деятели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Становление нового белорусского языка и литературы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Развитие искусства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Развитие искусства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124744"/>
            <a:ext cx="4176464" cy="525658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i="1" dirty="0"/>
              <a:t>Иосиф </a:t>
            </a:r>
            <a:r>
              <a:rPr lang="ru-RU" b="1" i="1" dirty="0" err="1"/>
              <a:t>Олешкевич</a:t>
            </a:r>
            <a:endParaRPr lang="ru-RU" b="1" i="1" dirty="0"/>
          </a:p>
          <a:p>
            <a:pPr algn="ctr">
              <a:buNone/>
            </a:pPr>
            <a:r>
              <a:rPr lang="ru-RU" sz="2800" dirty="0"/>
              <a:t>Белорусско-польский художник-портретист. Родился в семье небогатого музыканта в местечке Радошковичи. Окончил </a:t>
            </a:r>
            <a:r>
              <a:rPr lang="ru-RU" sz="2800" dirty="0" err="1"/>
              <a:t>Виленский</a:t>
            </a:r>
            <a:r>
              <a:rPr lang="ru-RU" sz="2800" dirty="0"/>
              <a:t> университет.  </a:t>
            </a:r>
          </a:p>
          <a:p>
            <a:pPr algn="ctr">
              <a:buNone/>
            </a:pPr>
            <a:r>
              <a:rPr lang="ru-RU" sz="2800" dirty="0"/>
              <a:t>Известен как очень честный и открытый человек, чем заслужил место в поэме Адама Мицкевича «Деды». Большинство работ художника сегодня хранится в Литве и России.</a:t>
            </a:r>
          </a:p>
        </p:txBody>
      </p:sp>
      <p:pic>
        <p:nvPicPr>
          <p:cNvPr id="30722" name="Picture 2" descr="Фотограф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168352" cy="43348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57332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Иосиф </a:t>
            </a:r>
            <a:r>
              <a:rPr lang="ru-RU" sz="2400" dirty="0" err="1"/>
              <a:t>Олешкевич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Развитие искусства</a:t>
            </a:r>
          </a:p>
        </p:txBody>
      </p:sp>
      <p:sp>
        <p:nvSpPr>
          <p:cNvPr id="33794" name="AutoShape 2" descr="http://artdic.ru/pict2/oleshke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196752"/>
            <a:ext cx="28608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 И. </a:t>
            </a:r>
            <a:r>
              <a:rPr lang="ru-RU" sz="2400" dirty="0" err="1"/>
              <a:t>Олешкевич</a:t>
            </a:r>
            <a:r>
              <a:rPr lang="ru-RU" sz="2400" dirty="0"/>
              <a:t>.</a:t>
            </a:r>
          </a:p>
          <a:p>
            <a:r>
              <a:rPr lang="ru-RU" sz="2400" dirty="0"/>
              <a:t> Групповой портрет. </a:t>
            </a:r>
          </a:p>
        </p:txBody>
      </p:sp>
      <p:pic>
        <p:nvPicPr>
          <p:cNvPr id="9" name="Рисунок 8" descr="oleshke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052736"/>
            <a:ext cx="4150323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Развитие искусства</a:t>
            </a:r>
          </a:p>
        </p:txBody>
      </p:sp>
      <p:sp>
        <p:nvSpPr>
          <p:cNvPr id="33794" name="AutoShape 2" descr="http://artdic.ru/pict2/oleshke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96752"/>
            <a:ext cx="36316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 И. </a:t>
            </a:r>
            <a:r>
              <a:rPr lang="ru-RU" sz="2400" dirty="0" err="1"/>
              <a:t>Олешкевич</a:t>
            </a:r>
            <a:r>
              <a:rPr lang="ru-RU" sz="2400" dirty="0"/>
              <a:t>.</a:t>
            </a:r>
          </a:p>
          <a:p>
            <a:r>
              <a:rPr lang="ru-RU" sz="2400" dirty="0"/>
              <a:t> портрет А. </a:t>
            </a:r>
            <a:r>
              <a:rPr lang="ru-RU" sz="2400" dirty="0" err="1"/>
              <a:t>Чарторийского</a:t>
            </a:r>
            <a:endParaRPr lang="ru-RU" sz="2400" dirty="0"/>
          </a:p>
        </p:txBody>
      </p:sp>
      <p:pic>
        <p:nvPicPr>
          <p:cNvPr id="33796" name="Picture 4" descr="http://artru.info/il/img.php?img=467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80728"/>
            <a:ext cx="3959349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Развитие искусства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124744"/>
            <a:ext cx="4392488" cy="525658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/>
              <a:t>Ян </a:t>
            </a:r>
            <a:r>
              <a:rPr lang="ru-RU" b="1" i="1" dirty="0" err="1"/>
              <a:t>Дамель</a:t>
            </a:r>
            <a:endParaRPr lang="ru-RU" b="1" i="1" dirty="0"/>
          </a:p>
          <a:p>
            <a:pPr algn="ctr">
              <a:buNone/>
            </a:pPr>
            <a:r>
              <a:rPr lang="ru-RU" sz="2600" dirty="0" err="1"/>
              <a:t>Белорусско-польско-литовский</a:t>
            </a:r>
            <a:r>
              <a:rPr lang="ru-RU" sz="2600" dirty="0"/>
              <a:t> художник. Основной стиль картин — классицизм, неоклассицизм, романтизм. В 1812 году выступил на стороне Наполеона, так как считал, что тот поможет возродить Великое Княжество Литовское. Репрессирован и сослан в Сибирь, где рисовал пейзажи и занимался росписью храмов.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7332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Ян </a:t>
            </a:r>
            <a:r>
              <a:rPr lang="ru-RU" sz="2400" dirty="0" err="1"/>
              <a:t>Дамель</a:t>
            </a:r>
            <a:r>
              <a:rPr lang="ru-RU" sz="2400" dirty="0"/>
              <a:t>. Автопортрет.</a:t>
            </a:r>
          </a:p>
        </p:txBody>
      </p:sp>
      <p:pic>
        <p:nvPicPr>
          <p:cNvPr id="34818" name="Picture 2" descr="Jan Damiel. Ян Дамель (18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59"/>
            <a:ext cx="3528392" cy="4065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Развитие искусства</a:t>
            </a:r>
          </a:p>
        </p:txBody>
      </p:sp>
      <p:sp>
        <p:nvSpPr>
          <p:cNvPr id="33794" name="AutoShape 2" descr="http://artdic.ru/pict2/oleshke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5517232"/>
            <a:ext cx="69372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 Я. </a:t>
            </a:r>
            <a:r>
              <a:rPr lang="ru-RU" sz="2400" dirty="0" err="1"/>
              <a:t>Дамель</a:t>
            </a:r>
            <a:endParaRPr lang="ru-RU" sz="2400" dirty="0"/>
          </a:p>
          <a:p>
            <a:r>
              <a:rPr lang="ru-RU" sz="2400" dirty="0"/>
              <a:t>Смерть великого магистра Ульриха фон </a:t>
            </a:r>
            <a:r>
              <a:rPr lang="ru-RU" sz="2400" dirty="0" err="1"/>
              <a:t>Юнгингена</a:t>
            </a:r>
            <a:r>
              <a:rPr lang="ru-RU" sz="2400" dirty="0"/>
              <a:t>.</a:t>
            </a:r>
          </a:p>
        </p:txBody>
      </p:sp>
      <p:pic>
        <p:nvPicPr>
          <p:cNvPr id="36866" name="Picture 2" descr="http://uran.donetsk.ua/~masters/2012/fknt/umiarov/ind/images/image5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192688" cy="4320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Развитие искусства</a:t>
            </a:r>
          </a:p>
        </p:txBody>
      </p:sp>
      <p:sp>
        <p:nvSpPr>
          <p:cNvPr id="33794" name="AutoShape 2" descr="http://artdic.ru/pict2/oleshke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484784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 Я. </a:t>
            </a:r>
            <a:r>
              <a:rPr lang="ru-RU" sz="2400" dirty="0" err="1"/>
              <a:t>Дамель</a:t>
            </a:r>
            <a:endParaRPr lang="ru-RU" sz="2400" dirty="0"/>
          </a:p>
          <a:p>
            <a:r>
              <a:rPr lang="ru-RU" sz="2400" dirty="0"/>
              <a:t>Освобождение</a:t>
            </a:r>
          </a:p>
          <a:p>
            <a:r>
              <a:rPr lang="ru-RU" sz="2400" dirty="0"/>
              <a:t> Т. </a:t>
            </a:r>
            <a:r>
              <a:rPr lang="ru-RU" sz="2400" dirty="0" err="1"/>
              <a:t>Костюшко</a:t>
            </a:r>
            <a:r>
              <a:rPr lang="ru-RU" sz="2400" dirty="0"/>
              <a:t> из темницы</a:t>
            </a:r>
          </a:p>
        </p:txBody>
      </p:sp>
      <p:pic>
        <p:nvPicPr>
          <p:cNvPr id="37890" name="Picture 2" descr="http://delaemvmeste.by/wp-content/gallery/yan-damel/imperator-pavel-osvobozhdaet-kostyushko-iz-nev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24744"/>
            <a:ext cx="3886997" cy="503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Развитие искусства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124744"/>
            <a:ext cx="5040560" cy="525658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i="1" dirty="0"/>
              <a:t>Иван </a:t>
            </a:r>
            <a:r>
              <a:rPr lang="ru-RU" sz="9600" b="1" i="1" dirty="0" err="1"/>
              <a:t>Хруцкий</a:t>
            </a:r>
            <a:endParaRPr lang="ru-RU" sz="9600" b="1" i="1" dirty="0"/>
          </a:p>
          <a:p>
            <a:pPr algn="ctr">
              <a:buNone/>
            </a:pPr>
            <a:r>
              <a:rPr lang="ru-RU" sz="9600" dirty="0"/>
              <a:t>Белорусский и русский живописец. Родился в местечке Улла Витебской губернии. Первую картину написал в 22 года. В начале творчества писал исключительно натюрморты, которыми и прославился. Однако позже перешел на пейзажную и портретную </a:t>
            </a:r>
            <a:r>
              <a:rPr lang="ru-RU" sz="9600" dirty="0" err="1"/>
              <a:t>живопись.С</a:t>
            </a:r>
            <a:r>
              <a:rPr lang="ru-RU" sz="9600" dirty="0"/>
              <a:t> 1845 года и до самой смерти жил и работал в своем поместье в </a:t>
            </a:r>
            <a:r>
              <a:rPr lang="ru-RU" sz="9600" dirty="0" err="1"/>
              <a:t>Захарничах</a:t>
            </a:r>
            <a:r>
              <a:rPr lang="ru-RU" sz="9600" dirty="0"/>
              <a:t> </a:t>
            </a:r>
            <a:r>
              <a:rPr lang="ru-RU" sz="9600" dirty="0" err="1"/>
              <a:t>в</a:t>
            </a:r>
            <a:r>
              <a:rPr lang="ru-RU" sz="9600" dirty="0"/>
              <a:t> Беларуси. Его натюрморты оказали большое влияние на развитие этого жанра в Российской </a:t>
            </a:r>
            <a:r>
              <a:rPr lang="ru-RU" sz="9600" dirty="0" err="1"/>
              <a:t>империиПохоронен</a:t>
            </a:r>
            <a:r>
              <a:rPr lang="ru-RU" sz="9600" dirty="0"/>
              <a:t> в поместье </a:t>
            </a:r>
            <a:r>
              <a:rPr lang="ru-RU" sz="9600" dirty="0" err="1"/>
              <a:t>Захарничи</a:t>
            </a:r>
            <a:r>
              <a:rPr lang="ru-RU" sz="9600" dirty="0"/>
              <a:t> недалеко от Полоцка</a:t>
            </a:r>
            <a:r>
              <a:rPr lang="ru-RU" sz="44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7332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Иван </a:t>
            </a:r>
            <a:r>
              <a:rPr lang="ru-RU" sz="2400" dirty="0" err="1"/>
              <a:t>Хруцкий</a:t>
            </a:r>
            <a:endParaRPr lang="ru-RU" sz="2400" dirty="0"/>
          </a:p>
        </p:txBody>
      </p:sp>
      <p:pic>
        <p:nvPicPr>
          <p:cNvPr id="38914" name="Picture 2" descr="Khrutsky-se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096344" cy="4257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Развитие искусства</a:t>
            </a:r>
          </a:p>
        </p:txBody>
      </p:sp>
      <p:sp>
        <p:nvSpPr>
          <p:cNvPr id="33794" name="AutoShape 2" descr="http://artdic.ru/pict2/oleshke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5661248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 </a:t>
            </a:r>
            <a:r>
              <a:rPr lang="ru-RU" sz="2400" dirty="0" err="1"/>
              <a:t>И.Хруцкий</a:t>
            </a:r>
            <a:endParaRPr lang="ru-RU" sz="2400" dirty="0"/>
          </a:p>
          <a:p>
            <a:r>
              <a:rPr lang="ru-RU" sz="2400" dirty="0"/>
              <a:t>Портрет неизвестной с цветами и фруктами</a:t>
            </a:r>
          </a:p>
        </p:txBody>
      </p:sp>
      <p:sp>
        <p:nvSpPr>
          <p:cNvPr id="39938" name="AutoShape 2" descr="http://os.colta.ru/m/photo/2010/11/29/01-1cdsljkna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01-1cdsljkna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6295628" cy="447689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Развитие искусства</a:t>
            </a:r>
          </a:p>
        </p:txBody>
      </p:sp>
      <p:sp>
        <p:nvSpPr>
          <p:cNvPr id="33794" name="AutoShape 2" descr="http://artdic.ru/pict2/oleshke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484784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 </a:t>
            </a:r>
            <a:r>
              <a:rPr lang="ru-RU" sz="2400" dirty="0" err="1"/>
              <a:t>И.Хруцкий</a:t>
            </a:r>
            <a:endParaRPr lang="ru-RU" sz="2400" dirty="0"/>
          </a:p>
          <a:p>
            <a:r>
              <a:rPr lang="ru-RU" sz="2400" dirty="0"/>
              <a:t>Портрет мальчика в соломенной шляпе</a:t>
            </a:r>
          </a:p>
        </p:txBody>
      </p:sp>
      <p:sp>
        <p:nvSpPr>
          <p:cNvPr id="39938" name="AutoShape 2" descr="http://os.colta.ru/m/photo/2010/11/29/01-1cdsljkna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AutoShape 2" descr="data:image/jpeg;base64,/9j/4AAQSkZJRgABAQAAAQABAAD/2wCEAAkGBxQTEhUUExQVFRUWGBcYGBgYFRgXGBgcFRcXGBgXFxUYHCggGBwlHBcXITEhJSksLi4uFx8zODMsNygtLisBCgoKDg0OGhAQGiwkHSQsLCwsLCwsLCwsLCwsLCwsLCwsLCwsLCwsLCwsLCwsLCwsLCwsLCwsLCwsLCwsLCwsLP/AABEIAPsAyQMBIgACEQEDEQH/xAAcAAABBQEBAQAAAAAAAAAAAAACAAEDBAUGBwj/xAA9EAABAwIDBQUGAwcFAQEAAAABAAIRAyEEEjEFQVFhcRMigZGhBjKxwdHwQlLhByNicpLC8RSCg6KyMxX/xAAZAQADAQEBAAAAAAAAAAAAAAAAAQIDBAX/xAAiEQACAgICAQUBAAAAAAAAAAAAAQIRAyESMUEEEyJRYTL/2gAMAwEAAhEDEQA/APGHGUnD0R5E0LKwIXJgjqBIBVYAhFCJoRJNgRZUTWo4TwlY0gcqcMKNqlYJMD78FNlqKI+w0P39/qgqUiFp4bDuBmLC5Gs8SBGvxVqvhWw8D/FxlI42nxAS5qxuGjCptJMa2PoCUqjCIJ3iVdwEth2hbmPrTbH/AGKfFYaBkBHdfUGoiA43JO63qqvZFaM66RUlRgGjg7oHf3AIAmIBK6MtSCLEDdKSnToGCnkp4ShADBIhOEkAMjyjifL9UwShAhwkknCQxnBNlRJ0WA0JQnSSAYJQnCchADU2SVeo4dV8LEiVoPpd0xrCzm90axWrBo7RFN4i8awAOokLZqUmupgs0eDqAIy3AProucpYe1xEevRdLhHdnRY0wSJzAG8P3fDyKmUVFqiU+Rz9d8Zh/N/2fTerlfBF5hvOSdJOb5wmxVMdo7fwngGho/8AAV7D1wTl4C0+fjf4onOlo1hjvsjwHso13v1SOTW38yfktOn7G0fz1fNg9C1XcDUu2Ji2+Br5rewlwDvjcCfMiIXnz9Tlvs644MddHMv/AGfNPu1XA7pDXD0IWPtH2Ir0/cLag5d139Jt6r04Mt+n6psS+Y5ePxRH1mReSX6eD8Hh9eg5ji1zS1w1BEFRr0n2u2e17DYSLg7xG5ebEL0cGZZI2cWXH7bodKEgktjMaEk5CFADosqFFPVADgJoRuEIUgEQlCdIIAYhIBFKSAGTJyUzRvKBolpha1HDEtkutwGvjOnVZdCNToPM8lYqbRcbaAaACw/XmokrNE0i8GBv194+H4R4FB/qA5w7gEDqbLNdiSfuU+GdLvBLjSEmmzQdUk3N+N1NREHnFo89fRU80bgev6aqxRrHhb0WbWjdM38E+4PQ7ukEnouswL7c1xmzXARuPH4arpcLi6Y1qNHV8HyXn5scm9I6ozjW2dBSdpfzsmrtkac9Z+Kzm7bw7RevT8Hz6BR4n2ow2gqNI5Nc74i6y9uX0HJfZBtpoLXDkdx4bwdF5GQvTcft6k4HKXH/AGmNOei4M7MJJgjX8rvou/0nwT5aOb1MeVUZyaFpP2S4b2n+r5tVKrSLbEELtUk+mcri12iNAQjAQlUSOAnTAp0BYRTQk0ooSAaE8JJ0ACSmCZ4TtCBiCYBHCZAhEpw5M5HRol2n6DqUALNx+KlwjzmFrb4HxU9PAgamT6KcABZSmukbxxvtgPbOg802Ujf5JVK0KBziVKTNG0TQOfmhzN4IRRnWVYpUAm2JIj7ZvJE2sE+IpgKiQhJMG2jTbWHh4KzSq2+/osMVCFZoV1MsY45DZB+/vVVMZSDgZ3b0NPEbh9iLhO13d8D6rNR4stu0YjmwSFHCsYg94qKF2I4n2BCKEkX3qgQzSnUbSjTYBSkmCQSAdOmSSGOhKcIXJoQQbPitimA0QN3rzWRRMEHmFde8rPJvRtirslqVFXLiUDiiwx73nCmqRd26JMNSuZVmnSbqZlNhafKOPgreL2dMHKSPrvUSkrps1UPoizwRvHMR6jVWRQDrtUGE2UGMJkm+hEDfzuZOvJdF7LbMJpPebmTCmTiumCUn2jK//Jafee1vUqtjNhECWkEKPFgU6n7zM6S64jdOgdr6LawZEmmbjcYgjkRuKPlHfgdRevJyGJoFogoKAsuj23gTYcdfBZWJoBmUD8oJ/wALVZE1Rk8b7ApDip6zw1sn/J4Kv2gbr+qp16xcZPgOCSjbFKaigCZMoSnCYrc5himgcSicmyoACmEQCVPRKE2A6dqFEEgCCUJBIJDEQhcERQuTQhBWaNUGx8/qqyIJNWNOi6aajDYMhVhykIu0PEpcGvJXufhs4KoSCTxXQ7JrB1iua2M6Q4HkVp4LEZHLjyrbR6GGSas0tu90NaBc3hdTsOl2eHY0jUyT1H6rica2pWqS2TIDQB8F02wMHXyjO8BsEZTJdwF9Aspfyi1TbDxXs+e1LmnuuMxAMHjBCvnANYzvXOsnVXs1rrB9o9pCnTc43A3cZ3JRbboJpJWY+Ie1znudZoBvwA1XE4vGl73EWBNuMbvRae39udsAxjS1o1nV3CY3BYhC7MOOts4s2W/jEFMnhKFucw0pSnAQkJgKU0pEIUDFT0RoKYRApsQUJBOkpAcJpTtTIARSITlCUAMiTJwmAgUgnSCALOAxGSoDuNj4roX096DYmx5plzh33aSNBuVkktJB8uHRceWUXLR24VJIqUxSzy/tG82HQjQwZ+C6TA4lze8zEGrT3h47w6EfRYNCm1zu+JHJadUU2Nhlp4n6qHs6HJ1R0P8Ar5FlyPtzUqQyWOFM3zFpDXHcA7QxddBsnCFwzO93yn9F07sM+rh6lCrT7jrNmAS22g1EXgqcbSkZ5bcaPCSmlbHtPsN2Eq5CZY4ZmO4jSD/EDY+B3rHhegnZ570MSmTpIAQQokJQAyhhTQo4VITCZokELETUASJJgnUgOCmTAp0APKAhGhQMSdHRplxgb1tUcExgk3PH6BJuiowbMzD7Pe/QQOLjA+q08Bspoe0l4dFyALW0udb8kVStZDh8TkJMSdFnJtrRtHGkdVg3xvQ7RwgcM7dd45cVjs2g6JyiJ4ytPZG1X5gQAejR81ye2zoTKNHCZjZbuytjEmQzMeJ3eJWhgqFOZAgm+6PIiPBaj9tPomXMFSkNcgDajecaOHSFXBsTkvBf2bggwAuu7loOnNXKlUxDQATqTf0hLA42niGZ6bgW8NCDwcNxSqvAdlb72vQc/v4pca0iLvs439qWywcGypcupOBmNzzD54AQ0+C8kX0HWeHGHGQZAtaOEc1xHtN7AMfL8NDH6lhPcdyb+Q+nTVb4p0qZlkx3tHmcJlJWpOY5zHtLXNMFrhBB5hAugwEAhhEmhAAwiypiiTAgYiCZmiTU2IkSTJykAmokwCSQwghepGUidAY47vNSNoC0uHhJPolaHRoYJmRgP4n36DcjdUkxuCCpimH81twFvOUmV6ckkVL8AFm2dCpKgXukpmaE9T5lS0nUZu6o3XVgPwKmoUKRENrMOnvBzPjIS5IpE2FdZo/K2fRXcHWEklohtzYT0CrHCvaCYkcWw4bt4013qxgWiZ/C2D/MRceAN1OmW+jrKTsoa2TmIuZNidYHorjS0uIJJAJEEmIaAD65vJcrh9pE1AXaMBceZaCVMzaDhSdJubeNQy7+5Hgk1/Z+n2YfWYSJ7jQPxHmNDcxyuulwdKxvMmJ3kN1Pi4krjq+KFJlBn5Wtd1c4ZviV1/ainSbJk5QOpj6pMTFjHg90cN3DRPgnyC2Zi08SqjGOdJ3uMeCuFmWGt1+HEqaAxvan2UpYoS4ZKgENqAXHBrh+JvLnaF5FtTZ1TD1XUqohzeFwQdHA7wV9BOMjd/hcX+0XYwq0O0Hv0pIPFur2nw7w5jmVpjk068Gc43vyeTJJyEK3MBFPHNPCSBldqcJqZTtVMkkSQlGAkAVKmXGB+g5qw7Kz+I8SPgPmtXYmyu0IBkDV0C99B4aqnt/ZnY1sgdnkBwMQbyIMb7LFZFKXE3eOUY8imKhcbfXyWns/Cw3M4STMA7t4+Cgw2DAEuubADh1WuKgjITcG07wTpm8d/miTrocF5ZXa2JMfY1UdKnI63UguwjeTHmVp7N2OapEPDdwzaEjcTu6qJTUVbNbSMVjfe/lPwUQi0jgreJoljntIggEEdFWLbhWtiHoywzTc6mf4THotF+NMAVmgTH71liP5maOWexveUz3XupasfXRZq0y1gMgtee64aEb+h4hWsSSKfmfk3/y7+pU8LWFI5XXoPgvGuU7nt5hX9o0spLJmMonSREg9CDPilb6GiariM+MptOjT4d0ZQPRdXUr5iJ0HyXDsvXe4fm/u/Rd7sygHMadZSaJuifC4g92mPeIzE/lb8pj0Wm1mWzfG1/Nc/QxWUvqauqGGji1vdbHW58QtOg91sxP8rDc8i7z0Tomy/SaQcv3cz8/RNiMOCHAjjzB8E1Kblwgk6TMWAEnwUsWtMgedkhngO18GaNapSP4HEDpq0/0kKmF6J+1TY/u4pgEGGvjn7jvWPELztdEXaOeSpilJIBSZBxTJKrEoSai3qhGhgcEC3O7S8DjHErq9jNoGkA7Dtc4EyckzwvC5vZr+4RrBNuv2V1Xs9WqlrmAtDR3jJve1hvXDmbtnoYYxpaKbcW5tZzqXcBOkdBPoq+0aIfiQ4kkEeNpXRVabphjm5tTDY8TdYm0ZFQGQYBzQeJMrPHLZedrgUHYUgTqCZjfogxNUwHC9oNp4G3A81bwxc4loIjiTYAq7S2OA8Co5pY4i7JtMzM8OC25pdnDHLr5GULUy9veALXW1HJw3Gx5GFq4Zz8wawTeReI5yqOL2e1j3AZmsLoaRI9wu7wJ5G3UosZnpNBGbK+wcQTu3O430Sk1NUiudo1GNpVCe0jM8wToRcDX0UO2NmU20yWtLXhwgAzLdCI9Z5KjhdrNyZcrWubfPE9QTu11V/D441HMdOUtytzjutG4SeMCVklODvwSp2YFI7z0Rb12TaLSHNYKfuOa4kyHSdW8DGiwtsbNZTYx9MuMmHyDAOovzE+S1hmUnRqpXogpUg4uze7EfJWmy+hSc65YTRP8AxlpZPg4jwVTDVDNjEK3s4/uq8/hfTeOHuvBt97k5GiIcA2XOPE/MrfZtns6Bp3u5jJG4PcA6OcSsXAiGDw+CpYmsBUaDoTm8Wh0LWiPB0Y2hnqFzbGezYPygamOnzXZ4KhkZJmTa/vH9T971zvsjs8Mb2jxc6cp18dy7CjQJOZ3gOE7zzUsDPq0TrJBc6Lch8gAPNXaD9In3WmDz19R6onkZ/wCFoPiTPpc+aavaIGgDfMT9EugMva2EFbD1KRGuZo5TdvxC8LykSDqLHqLFe9OdFRwOhAPiLfABeKbeo5MVXbp+9f6uJ+avG+0Z5FpMoAo55H78EEpsxWxiRMThM1EAmIu4CrBjjby0W3s9wDxIJ4gGPmucY2bDetTC1CwiXTz4dFz5YXtHThm0qOxwdWlDxUcae5sNdF75nOAuFQrYBwcJAawmQ90hsC+sT6KlX2hUfqQI3NaPUmVRxmMe6A5xPDj5BcsYO9MMqnJfI6LB41z6jxRBLjfuAQ4RE3AvYyANVFg3Ui5vdqEQe1797xdjR7seSxNn4mpTeHyZEb720CPBVg2r2maHZs3eZ3bmY7pJjwVe3V0Y1L6N3GYk9jWptcC1rgYcYJDTOZoGrvqVzWKx7nMyl5LQbCbA/Wy18FizTe9zmMIe4uEw5ha4k91wtBuqVTB03l/ZsptJeXNJeTlEnu5WzbhabBVCovYnFvpGVSrmSQdQZi1jqDyPzWtgsY9jHU4inVuZBju6OgawT6qalszvjtmUyC0AZH5SY3kCHTHJR4zZJZVcKbg2l+E1XgGCASA0d4wd4G5W5Reg4uzT2Hh4z95kGBmAzEyAZ4tiRO+xC1Q0hpzhtRvCC4a5Q4tI8uqxdm7LIktxNDWT/wDUR/uLI84W1hsC+pY90NNnWeX75ABiOcxwnRcuRfKzVKXVGC+kwVDIIAce7pad41G6ymw5a0Yi0gsZHG5EQr1XZIfVs5zpN4gk9LASOcjiVjYnHAsqZW5Wuyhs3JA0LjxjUC11qnyoqEZ27Y7q2Vngi9mdk9s8VqnuMPd5neeg+KqFvavbTGh16aleg7EwDcoc2Mo7rWyBEa2XQ3WjQ39iYXuhzucDhz6qXEPMkDRNQpW71QDlM/BWKtENFzKlEsrYdW6lPWd2U+hVag6XC1pVg1O+/llTYjLxVOHNdxB+S8i9u6OXGP4ODX+bQD6tK9n2k3ut5H5Lx/8AaK6cX/xt/wDT1UFsnJ/JzIRTyKAKaD9krYwKtJSFBRUqGCLOAZqd4+akxBt0gINnj3uikq6wNAo8m0f5LbKpd4gT1i9+ajow0uB6gneCpaLrC2sdBP2URbv1XNfaN66YLiToCfA9OKjHA2PS/rorTSB7r7kX4fortDFvAh9NtVvMSY6pcqNPaX2RbPZhshNTM6oCbTYi0fNbjWYB4A9wwJu4X8TCpCrgjZ+HLTxv8lsYHBYEkFjATvaSYPgVEn52Uo0qK1T2ZaWZsPWLjeASPIEadVkYUOpPIdTdnHGxn+Y+HmF2uCwbGumkwU+lvPirG2tj9swuH/0GnPlKlyJr6ONO0qlQjNA0yzeOe6/VdHgq+Wn2dNhrPdEtFwJ31XCzRYDKDPSAVkjZZGYPpVGuguJDXO0O4gRHIeao4zbWVradJz6eTllJPFxtqqhj5v8ACW6X6djR2RXFJ+WmO0eCBBaGtB0AuYA+5lc7W9iarmBhfSY4TZxdfSLhvJavs3t6q5zQ85pIHQmBbzXYY/DtqAtNiNHbwtY41F2Q5Po4TAewmIphziaZdlgAHXo7Q6b4R0MLkhlTM0jVsQfNdRsfEOD3U3kltwORGqkx+z2VzkeYqN90zBI4StGTbXZW2W7DOEfjH5ifrELRrsqHhHJZdX2UOWWPLXD8LyCD/uaLeqp4bH1KbjTc5zXDcb3+YUtB30dFhqZbcylRHccd7io8Liy+nLveHz0VmlRLGNHMel0VoRn7bfFOeBB9CvGva3GNrYl7mmQAGg7jEk+pPkvTvbzGFmFrEGCQGjq4hv8AcvGFpBbsib1QMKWQoXFFB/K70WtGJDRRlDRCkhDAs4DUjiFM6wVWi4tMq09xcJCh9m0Hqi1hKRcIa7cTHQ8d3+U7KpuDaOMn4KChWcwyLq2Xdp3mwCNQfpwWE00/w2i01rsgYWzDpncZ3FX6GZrhkdfcqWJEi8A8ilQrAcR009dFLVo0jLwzoTjK7R32Me3iQ0qzgiHgEAsI4GAsdzmxZ5PIi3gVbw+Pysgk23ZfmsnEu6OmpYnLGa/itOjtUWyuj4rgcXjswtI56KrS2oRbOB4/NHt2Tzo9Oxu3G02hzjMmLdCvMcRWzVGkj3nPF+DpI9VVxW0XvPecCBoAfvdKrVHutBOoPRdWKFIwnK2dN7O1z2ga0AObcRrbfc6r0fDY8uZmcRm0J4+HFeZ4Uua1jhc8BqCu82btJhLTVZfUOi/+4fNDHI1K+zHS19P8XvCdCN/l8EW2KUAPb71Mg+G8ffNS0MUXGRGVNi3nfcGQfFBGx8NixVEt14b/ANVkbWYalRkCHNOsaBUKFXs3ls6FdFR2mMozBp5nXy3lFAmWsPhoEmzdevJPUlxJP+E9GqXd59uA4KPFYtoGongjQHnf7UMXDKdMfieXEcmj5EtXm710vtztPtsS4D3afdHM6uPnA8FzLgtIqkZSdsjIUnZu5+f6oUsh5eisghpFSqNgUrQkxocKanULdFGU4KQ+i62u062KTqcKnKNlQ7iQkUpfZdZWcN9ueiRxrfyCeR/RUnOJT4dkOk7lPBPbK9x9I0Szo0cgmZhtbmOvyUVKsTBO9aNAd2+sKHGjUy8gm/rcoquWBBv0+Mq5WpCVW/EB1VE1os0aLSywGYzu+akpUAWid0tPTdoqjKpaZGn3daLamYZ2X4hMeug2Uy0WuORgj6rp9m7UZUDWl0ECJLSJ6kFc5Rex2+Hb738t6tUdnBx7tQNdz7vroldjqj0PZmMpskNcahO5o081pYl7S0cSNLT6LjNnYZ7R+8xNNvKb+YiVubJrsBIFRlQ7oBt1JQS0vBHW2aXHNEHirWDohl4l3E/LgpKlcDV08h9UL8VPuCOZMIoVhVaplc77U7U7Gi9wPePdb1P3PgtKviWtHecDyH1XmHtXtnt6pAP7tkhsaE7z8kcWDdIw6jyTJ1Ub0xdKS0MBg1Fm+7ISU0pgR02qUFAD9+KN2iAQ6drpVcHVMNyfEVloqWm0FZ51UlI3CTiNGrh6QuToJUNUgDjOqGu4iw4O+CabeARRS7LuEYDkb92CuOPeAH3Cz8OP3jf5Rv4lWMJ7x6fErJnUgydSqpJzW4K9WFvL4rMqHvHokhSCrETrp9lPhqxY6Ztcx80JaMvj8gge0d3qfiFZLNE4uk8XOV3GFYaXbqs9QfjKw2NBcfFSkQLIaBNm12bjoWu++ZWhsyvkBzuIjRosPEDVchmM6q3RceKKoE7OrqbYcdJjkr+y21awcWXAIBzPjXSwF1l4amMj7C2X48Vr+zWtQfwz4g2UOYSVMH2g2a7/AExcHuzFjnWsJpnvNEXuzN/TzXmlR69lxrBkdyqiPHVeM41uVxAsMxHgHEfIKsbsyn2AnUOZPUdbxWtGdkj3IYCiB73il2p4p8S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data:image/jpeg;base64,/9j/4AAQSkZJRgABAQAAAQABAAD/2wCEAAkGBxQTEhUUExQVFRUWGBcYGBgYFRgXGBgcFRcXGBgXFxUYHCggGBwlHBcXITEhJSksLi4uFx8zODMsNygtLisBCgoKDg0OGhAQGiwkHSQsLCwsLCwsLCwsLCwsLCwsLCwsLCwsLCwsLCwsLCwsLCwsLCwsLCwsLCwsLCwsLCwsLP/AABEIAPsAyQMBIgACEQEDEQH/xAAcAAABBQEBAQAAAAAAAAAAAAACAAEDBAUGBwj/xAA9EAABAwIDBQUGAwcFAQEAAAABAAIRAyEEEjEFQVFhcRMigZGhBjKxwdHwQlLhByNicpLC8RSCg6KyMxX/xAAZAQADAQEBAAAAAAAAAAAAAAAAAQIDBAX/xAAiEQACAgICAQUBAAAAAAAAAAAAAQIRAyESMUEEEyJRYTL/2gAMAwEAAhEDEQA/APGHGUnD0R5E0LKwIXJgjqBIBVYAhFCJoRJNgRZUTWo4TwlY0gcqcMKNqlYJMD78FNlqKI+w0P39/qgqUiFp4bDuBmLC5Gs8SBGvxVqvhWw8D/FxlI42nxAS5qxuGjCptJMa2PoCUqjCIJ3iVdwEth2hbmPrTbH/AGKfFYaBkBHdfUGoiA43JO63qqvZFaM66RUlRgGjg7oHf3AIAmIBK6MtSCLEDdKSnToGCnkp4ShADBIhOEkAMjyjifL9UwShAhwkknCQxnBNlRJ0WA0JQnSSAYJQnCchADU2SVeo4dV8LEiVoPpd0xrCzm90axWrBo7RFN4i8awAOokLZqUmupgs0eDqAIy3AProucpYe1xEevRdLhHdnRY0wSJzAG8P3fDyKmUVFqiU+Rz9d8Zh/N/2fTerlfBF5hvOSdJOb5wmxVMdo7fwngGho/8AAV7D1wTl4C0+fjf4onOlo1hjvsjwHso13v1SOTW38yfktOn7G0fz1fNg9C1XcDUu2Ji2+Br5rewlwDvjcCfMiIXnz9Tlvs644MddHMv/AGfNPu1XA7pDXD0IWPtH2Ir0/cLag5d139Jt6r04Mt+n6psS+Y5ePxRH1mReSX6eD8Hh9eg5ji1zS1w1BEFRr0n2u2e17DYSLg7xG5ebEL0cGZZI2cWXH7bodKEgktjMaEk5CFADosqFFPVADgJoRuEIUgEQlCdIIAYhIBFKSAGTJyUzRvKBolpha1HDEtkutwGvjOnVZdCNToPM8lYqbRcbaAaACw/XmokrNE0i8GBv194+H4R4FB/qA5w7gEDqbLNdiSfuU+GdLvBLjSEmmzQdUk3N+N1NREHnFo89fRU80bgev6aqxRrHhb0WbWjdM38E+4PQ7ukEnouswL7c1xmzXARuPH4arpcLi6Y1qNHV8HyXn5scm9I6ozjW2dBSdpfzsmrtkac9Z+Kzm7bw7RevT8Hz6BR4n2ow2gqNI5Nc74i6y9uX0HJfZBtpoLXDkdx4bwdF5GQvTcft6k4HKXH/AGmNOei4M7MJJgjX8rvou/0nwT5aOb1MeVUZyaFpP2S4b2n+r5tVKrSLbEELtUk+mcri12iNAQjAQlUSOAnTAp0BYRTQk0ooSAaE8JJ0ACSmCZ4TtCBiCYBHCZAhEpw5M5HRol2n6DqUALNx+KlwjzmFrb4HxU9PAgamT6KcABZSmukbxxvtgPbOg802Ujf5JVK0KBziVKTNG0TQOfmhzN4IRRnWVYpUAm2JIj7ZvJE2sE+IpgKiQhJMG2jTbWHh4KzSq2+/osMVCFZoV1MsY45DZB+/vVVMZSDgZ3b0NPEbh9iLhO13d8D6rNR4stu0YjmwSFHCsYg94qKF2I4n2BCKEkX3qgQzSnUbSjTYBSkmCQSAdOmSSGOhKcIXJoQQbPitimA0QN3rzWRRMEHmFde8rPJvRtirslqVFXLiUDiiwx73nCmqRd26JMNSuZVmnSbqZlNhafKOPgreL2dMHKSPrvUSkrps1UPoizwRvHMR6jVWRQDrtUGE2UGMJkm+hEDfzuZOvJdF7LbMJpPebmTCmTiumCUn2jK//Jafee1vUqtjNhECWkEKPFgU6n7zM6S64jdOgdr6LawZEmmbjcYgjkRuKPlHfgdRevJyGJoFogoKAsuj23gTYcdfBZWJoBmUD8oJ/wALVZE1Rk8b7ApDip6zw1sn/J4Kv2gbr+qp16xcZPgOCSjbFKaigCZMoSnCYrc5himgcSicmyoACmEQCVPRKE2A6dqFEEgCCUJBIJDEQhcERQuTQhBWaNUGx8/qqyIJNWNOi6aajDYMhVhykIu0PEpcGvJXufhs4KoSCTxXQ7JrB1iua2M6Q4HkVp4LEZHLjyrbR6GGSas0tu90NaBc3hdTsOl2eHY0jUyT1H6rica2pWqS2TIDQB8F02wMHXyjO8BsEZTJdwF9Aspfyi1TbDxXs+e1LmnuuMxAMHjBCvnANYzvXOsnVXs1rrB9o9pCnTc43A3cZ3JRbboJpJWY+Ie1znudZoBvwA1XE4vGl73EWBNuMbvRae39udsAxjS1o1nV3CY3BYhC7MOOts4s2W/jEFMnhKFucw0pSnAQkJgKU0pEIUDFT0RoKYRApsQUJBOkpAcJpTtTIARSITlCUAMiTJwmAgUgnSCALOAxGSoDuNj4roX096DYmx5plzh33aSNBuVkktJB8uHRceWUXLR24VJIqUxSzy/tG82HQjQwZ+C6TA4lze8zEGrT3h47w6EfRYNCm1zu+JHJadUU2Nhlp4n6qHs6HJ1R0P8Ar5FlyPtzUqQyWOFM3zFpDXHcA7QxddBsnCFwzO93yn9F07sM+rh6lCrT7jrNmAS22g1EXgqcbSkZ5bcaPCSmlbHtPsN2Eq5CZY4ZmO4jSD/EDY+B3rHhegnZ570MSmTpIAQQokJQAyhhTQo4VITCZokELETUASJJgnUgOCmTAp0APKAhGhQMSdHRplxgb1tUcExgk3PH6BJuiowbMzD7Pe/QQOLjA+q08Bspoe0l4dFyALW0udb8kVStZDh8TkJMSdFnJtrRtHGkdVg3xvQ7RwgcM7dd45cVjs2g6JyiJ4ytPZG1X5gQAejR81ye2zoTKNHCZjZbuytjEmQzMeJ3eJWhgqFOZAgm+6PIiPBaj9tPomXMFSkNcgDajecaOHSFXBsTkvBf2bggwAuu7loOnNXKlUxDQATqTf0hLA42niGZ6bgW8NCDwcNxSqvAdlb72vQc/v4pca0iLvs439qWywcGypcupOBmNzzD54AQ0+C8kX0HWeHGHGQZAtaOEc1xHtN7AMfL8NDH6lhPcdyb+Q+nTVb4p0qZlkx3tHmcJlJWpOY5zHtLXNMFrhBB5hAugwEAhhEmhAAwiypiiTAgYiCZmiTU2IkSTJykAmokwCSQwghepGUidAY47vNSNoC0uHhJPolaHRoYJmRgP4n36DcjdUkxuCCpimH81twFvOUmV6ckkVL8AFm2dCpKgXukpmaE9T5lS0nUZu6o3XVgPwKmoUKRENrMOnvBzPjIS5IpE2FdZo/K2fRXcHWEklohtzYT0CrHCvaCYkcWw4bt4013qxgWiZ/C2D/MRceAN1OmW+jrKTsoa2TmIuZNidYHorjS0uIJJAJEEmIaAD65vJcrh9pE1AXaMBceZaCVMzaDhSdJubeNQy7+5Hgk1/Z+n2YfWYSJ7jQPxHmNDcxyuulwdKxvMmJ3kN1Pi4krjq+KFJlBn5Wtd1c4ZviV1/ainSbJk5QOpj6pMTFjHg90cN3DRPgnyC2Zi08SqjGOdJ3uMeCuFmWGt1+HEqaAxvan2UpYoS4ZKgENqAXHBrh+JvLnaF5FtTZ1TD1XUqohzeFwQdHA7wV9BOMjd/hcX+0XYwq0O0Hv0pIPFur2nw7w5jmVpjk068Gc43vyeTJJyEK3MBFPHNPCSBldqcJqZTtVMkkSQlGAkAVKmXGB+g5qw7Kz+I8SPgPmtXYmyu0IBkDV0C99B4aqnt/ZnY1sgdnkBwMQbyIMb7LFZFKXE3eOUY8imKhcbfXyWns/Cw3M4STMA7t4+Cgw2DAEuubADh1WuKgjITcG07wTpm8d/miTrocF5ZXa2JMfY1UdKnI63UguwjeTHmVp7N2OapEPDdwzaEjcTu6qJTUVbNbSMVjfe/lPwUQi0jgreJoljntIggEEdFWLbhWtiHoywzTc6mf4THotF+NMAVmgTH71liP5maOWexveUz3XupasfXRZq0y1gMgtee64aEb+h4hWsSSKfmfk3/y7+pU8LWFI5XXoPgvGuU7nt5hX9o0spLJmMonSREg9CDPilb6GiariM+MptOjT4d0ZQPRdXUr5iJ0HyXDsvXe4fm/u/Rd7sygHMadZSaJuifC4g92mPeIzE/lb8pj0Wm1mWzfG1/Nc/QxWUvqauqGGji1vdbHW58QtOg91sxP8rDc8i7z0Tomy/SaQcv3cz8/RNiMOCHAjjzB8E1Kblwgk6TMWAEnwUsWtMgedkhngO18GaNapSP4HEDpq0/0kKmF6J+1TY/u4pgEGGvjn7jvWPELztdEXaOeSpilJIBSZBxTJKrEoSai3qhGhgcEC3O7S8DjHErq9jNoGkA7Dtc4EyckzwvC5vZr+4RrBNuv2V1Xs9WqlrmAtDR3jJve1hvXDmbtnoYYxpaKbcW5tZzqXcBOkdBPoq+0aIfiQ4kkEeNpXRVabphjm5tTDY8TdYm0ZFQGQYBzQeJMrPHLZedrgUHYUgTqCZjfogxNUwHC9oNp4G3A81bwxc4loIjiTYAq7S2OA8Co5pY4i7JtMzM8OC25pdnDHLr5GULUy9veALXW1HJw3Gx5GFq4Zz8wawTeReI5yqOL2e1j3AZmsLoaRI9wu7wJ5G3UosZnpNBGbK+wcQTu3O430Sk1NUiudo1GNpVCe0jM8wToRcDX0UO2NmU20yWtLXhwgAzLdCI9Z5KjhdrNyZcrWubfPE9QTu11V/D441HMdOUtytzjutG4SeMCVklODvwSp2YFI7z0Rb12TaLSHNYKfuOa4kyHSdW8DGiwtsbNZTYx9MuMmHyDAOovzE+S1hmUnRqpXogpUg4uze7EfJWmy+hSc65YTRP8AxlpZPg4jwVTDVDNjEK3s4/uq8/hfTeOHuvBt97k5GiIcA2XOPE/MrfZtns6Bp3u5jJG4PcA6OcSsXAiGDw+CpYmsBUaDoTm8Wh0LWiPB0Y2hnqFzbGezYPygamOnzXZ4KhkZJmTa/vH9T971zvsjs8Mb2jxc6cp18dy7CjQJOZ3gOE7zzUsDPq0TrJBc6Lch8gAPNXaD9In3WmDz19R6onkZ/wCFoPiTPpc+aavaIGgDfMT9EugMva2EFbD1KRGuZo5TdvxC8LykSDqLHqLFe9OdFRwOhAPiLfABeKbeo5MVXbp+9f6uJ+avG+0Z5FpMoAo55H78EEpsxWxiRMThM1EAmIu4CrBjjby0W3s9wDxIJ4gGPmucY2bDetTC1CwiXTz4dFz5YXtHThm0qOxwdWlDxUcae5sNdF75nOAuFQrYBwcJAawmQ90hsC+sT6KlX2hUfqQI3NaPUmVRxmMe6A5xPDj5BcsYO9MMqnJfI6LB41z6jxRBLjfuAQ4RE3AvYyANVFg3Ui5vdqEQe1797xdjR7seSxNn4mpTeHyZEb720CPBVg2r2maHZs3eZ3bmY7pJjwVe3V0Y1L6N3GYk9jWptcC1rgYcYJDTOZoGrvqVzWKx7nMyl5LQbCbA/Wy18FizTe9zmMIe4uEw5ha4k91wtBuqVTB03l/ZsptJeXNJeTlEnu5WzbhabBVCovYnFvpGVSrmSQdQZi1jqDyPzWtgsY9jHU4inVuZBju6OgawT6qalszvjtmUyC0AZH5SY3kCHTHJR4zZJZVcKbg2l+E1XgGCASA0d4wd4G5W5Reg4uzT2Hh4z95kGBmAzEyAZ4tiRO+xC1Q0hpzhtRvCC4a5Q4tI8uqxdm7LIktxNDWT/wDUR/uLI84W1hsC+pY90NNnWeX75ABiOcxwnRcuRfKzVKXVGC+kwVDIIAce7pad41G6ymw5a0Yi0gsZHG5EQr1XZIfVs5zpN4gk9LASOcjiVjYnHAsqZW5Wuyhs3JA0LjxjUC11qnyoqEZ27Y7q2Vngi9mdk9s8VqnuMPd5neeg+KqFvavbTGh16aleg7EwDcoc2Mo7rWyBEa2XQ3WjQ39iYXuhzucDhz6qXEPMkDRNQpW71QDlM/BWKtENFzKlEsrYdW6lPWd2U+hVag6XC1pVg1O+/llTYjLxVOHNdxB+S8i9u6OXGP4ODX+bQD6tK9n2k3ut5H5Lx/8AaK6cX/xt/wDT1UFsnJ/JzIRTyKAKaD9krYwKtJSFBRUqGCLOAZqd4+akxBt0gINnj3uikq6wNAo8m0f5LbKpd4gT1i9+ajow0uB6gneCpaLrC2sdBP2URbv1XNfaN66YLiToCfA9OKjHA2PS/rorTSB7r7kX4fortDFvAh9NtVvMSY6pcqNPaX2RbPZhshNTM6oCbTYi0fNbjWYB4A9wwJu4X8TCpCrgjZ+HLTxv8lsYHBYEkFjATvaSYPgVEn52Uo0qK1T2ZaWZsPWLjeASPIEadVkYUOpPIdTdnHGxn+Y+HmF2uCwbGumkwU+lvPirG2tj9swuH/0GnPlKlyJr6ONO0qlQjNA0yzeOe6/VdHgq+Wn2dNhrPdEtFwJ31XCzRYDKDPSAVkjZZGYPpVGuguJDXO0O4gRHIeao4zbWVradJz6eTllJPFxtqqhj5v8ACW6X6djR2RXFJ+WmO0eCBBaGtB0AuYA+5lc7W9iarmBhfSY4TZxdfSLhvJavs3t6q5zQ85pIHQmBbzXYY/DtqAtNiNHbwtY41F2Q5Po4TAewmIphziaZdlgAHXo7Q6b4R0MLkhlTM0jVsQfNdRsfEOD3U3kltwORGqkx+z2VzkeYqN90zBI4StGTbXZW2W7DOEfjH5ifrELRrsqHhHJZdX2UOWWPLXD8LyCD/uaLeqp4bH1KbjTc5zXDcb3+YUtB30dFhqZbcylRHccd7io8Liy+nLveHz0VmlRLGNHMel0VoRn7bfFOeBB9CvGva3GNrYl7mmQAGg7jEk+pPkvTvbzGFmFrEGCQGjq4hv8AcvGFpBbsib1QMKWQoXFFB/K70WtGJDRRlDRCkhDAs4DUjiFM6wVWi4tMq09xcJCh9m0Hqi1hKRcIa7cTHQ8d3+U7KpuDaOMn4KChWcwyLq2Xdp3mwCNQfpwWE00/w2i01rsgYWzDpncZ3FX6GZrhkdfcqWJEi8A8ilQrAcR009dFLVo0jLwzoTjK7R32Me3iQ0qzgiHgEAsI4GAsdzmxZ5PIi3gVbw+Pysgk23ZfmsnEu6OmpYnLGa/itOjtUWyuj4rgcXjswtI56KrS2oRbOB4/NHt2Tzo9Oxu3G02hzjMmLdCvMcRWzVGkj3nPF+DpI9VVxW0XvPecCBoAfvdKrVHutBOoPRdWKFIwnK2dN7O1z2ga0AObcRrbfc6r0fDY8uZmcRm0J4+HFeZ4Uua1jhc8BqCu82btJhLTVZfUOi/+4fNDHI1K+zHS19P8XvCdCN/l8EW2KUAPb71Mg+G8ffNS0MUXGRGVNi3nfcGQfFBGx8NixVEt14b/ANVkbWYalRkCHNOsaBUKFXs3ls6FdFR2mMozBp5nXy3lFAmWsPhoEmzdevJPUlxJP+E9GqXd59uA4KPFYtoGongjQHnf7UMXDKdMfieXEcmj5EtXm710vtztPtsS4D3afdHM6uPnA8FzLgtIqkZSdsjIUnZu5+f6oUsh5eisghpFSqNgUrQkxocKanULdFGU4KQ+i62u062KTqcKnKNlQ7iQkUpfZdZWcN9ueiRxrfyCeR/RUnOJT4dkOk7lPBPbK9x9I0Szo0cgmZhtbmOvyUVKsTBO9aNAd2+sKHGjUy8gm/rcoquWBBv0+Mq5WpCVW/EB1VE1os0aLSywGYzu+akpUAWid0tPTdoqjKpaZGn3daLamYZ2X4hMeug2Uy0WuORgj6rp9m7UZUDWl0ECJLSJ6kFc5Rex2+Hb738t6tUdnBx7tQNdz7vroldjqj0PZmMpskNcahO5o081pYl7S0cSNLT6LjNnYZ7R+8xNNvKb+YiVubJrsBIFRlQ7oBt1JQS0vBHW2aXHNEHirWDohl4l3E/LgpKlcDV08h9UL8VPuCOZMIoVhVaplc77U7U7Gi9wPePdb1P3PgtKviWtHecDyH1XmHtXtnt6pAP7tkhsaE7z8kcWDdIw6jyTJ1Ub0xdKS0MBg1Fm+7ISU0pgR02qUFAD9+KN2iAQ6drpVcHVMNyfEVloqWm0FZ51UlI3CTiNGrh6QuToJUNUgDjOqGu4iw4O+CabeARRS7LuEYDkb92CuOPeAH3Cz8OP3jf5Rv4lWMJ7x6fErJnUgydSqpJzW4K9WFvL4rMqHvHokhSCrETrp9lPhqxY6Ztcx80JaMvj8gge0d3qfiFZLNE4uk8XOV3GFYaXbqs9QfjKw2NBcfFSkQLIaBNm12bjoWu++ZWhsyvkBzuIjRosPEDVchmM6q3RceKKoE7OrqbYcdJjkr+y21awcWXAIBzPjXSwF1l4amMj7C2X48Vr+zWtQfwz4g2UOYSVMH2g2a7/AExcHuzFjnWsJpnvNEXuzN/TzXmlR69lxrBkdyqiPHVeM41uVxAsMxHgHEfIKsbsyn2AnUOZPUdbxWtGdkj3IYCiB73il2p4p8S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скачанные файлы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124744"/>
            <a:ext cx="4208595" cy="525551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Развитие искусства</a:t>
            </a:r>
          </a:p>
        </p:txBody>
      </p:sp>
      <p:sp>
        <p:nvSpPr>
          <p:cNvPr id="33794" name="AutoShape 2" descr="http://artdic.ru/pict2/oleshke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5733256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 </a:t>
            </a:r>
            <a:r>
              <a:rPr lang="ru-RU" sz="2400" dirty="0" err="1"/>
              <a:t>И.Хруцкий</a:t>
            </a:r>
            <a:endParaRPr lang="ru-RU" sz="2400" dirty="0"/>
          </a:p>
          <a:p>
            <a:r>
              <a:rPr lang="ru-RU" sz="2400" dirty="0"/>
              <a:t>Цветы и фрукты</a:t>
            </a:r>
          </a:p>
        </p:txBody>
      </p:sp>
      <p:sp>
        <p:nvSpPr>
          <p:cNvPr id="39938" name="AutoShape 2" descr="http://os.colta.ru/m/photo/2010/11/29/01-1cdsljkna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AutoShape 2" descr="data:image/jpeg;base64,/9j/4AAQSkZJRgABAQAAAQABAAD/2wCEAAkGBxQTEhUUExQVFRUWGBcYGBgYFRgXGBgcFRcXGBgXFxUYHCggGBwlHBcXITEhJSksLi4uFx8zODMsNygtLisBCgoKDg0OGhAQGiwkHSQsLCwsLCwsLCwsLCwsLCwsLCwsLCwsLCwsLCwsLCwsLCwsLCwsLCwsLCwsLCwsLCwsLP/AABEIAPsAyQMBIgACEQEDEQH/xAAcAAABBQEBAQAAAAAAAAAAAAACAAEDBAUGBwj/xAA9EAABAwIDBQUGAwcFAQEAAAABAAIRAyEEEjEFQVFhcRMigZGhBjKxwdHwQlLhByNicpLC8RSCg6KyMxX/xAAZAQADAQEBAAAAAAAAAAAAAAAAAQIDBAX/xAAiEQACAgICAQUBAAAAAAAAAAAAAQIRAyESMUEEEyJRYTL/2gAMAwEAAhEDEQA/APGHGUnD0R5E0LKwIXJgjqBIBVYAhFCJoRJNgRZUTWo4TwlY0gcqcMKNqlYJMD78FNlqKI+w0P39/qgqUiFp4bDuBmLC5Gs8SBGvxVqvhWw8D/FxlI42nxAS5qxuGjCptJMa2PoCUqjCIJ3iVdwEth2hbmPrTbH/AGKfFYaBkBHdfUGoiA43JO63qqvZFaM66RUlRgGjg7oHf3AIAmIBK6MtSCLEDdKSnToGCnkp4ShADBIhOEkAMjyjifL9UwShAhwkknCQxnBNlRJ0WA0JQnSSAYJQnCchADU2SVeo4dV8LEiVoPpd0xrCzm90axWrBo7RFN4i8awAOokLZqUmupgs0eDqAIy3AProucpYe1xEevRdLhHdnRY0wSJzAG8P3fDyKmUVFqiU+Rz9d8Zh/N/2fTerlfBF5hvOSdJOb5wmxVMdo7fwngGho/8AAV7D1wTl4C0+fjf4onOlo1hjvsjwHso13v1SOTW38yfktOn7G0fz1fNg9C1XcDUu2Ji2+Br5rewlwDvjcCfMiIXnz9Tlvs644MddHMv/AGfNPu1XA7pDXD0IWPtH2Ir0/cLag5d139Jt6r04Mt+n6psS+Y5ePxRH1mReSX6eD8Hh9eg5ji1zS1w1BEFRr0n2u2e17DYSLg7xG5ebEL0cGZZI2cWXH7bodKEgktjMaEk5CFADosqFFPVADgJoRuEIUgEQlCdIIAYhIBFKSAGTJyUzRvKBolpha1HDEtkutwGvjOnVZdCNToPM8lYqbRcbaAaACw/XmokrNE0i8GBv194+H4R4FB/qA5w7gEDqbLNdiSfuU+GdLvBLjSEmmzQdUk3N+N1NREHnFo89fRU80bgev6aqxRrHhb0WbWjdM38E+4PQ7ukEnouswL7c1xmzXARuPH4arpcLi6Y1qNHV8HyXn5scm9I6ozjW2dBSdpfzsmrtkac9Z+Kzm7bw7RevT8Hz6BR4n2ow2gqNI5Nc74i6y9uX0HJfZBtpoLXDkdx4bwdF5GQvTcft6k4HKXH/AGmNOei4M7MJJgjX8rvou/0nwT5aOb1MeVUZyaFpP2S4b2n+r5tVKrSLbEELtUk+mcri12iNAQjAQlUSOAnTAp0BYRTQk0ooSAaE8JJ0ACSmCZ4TtCBiCYBHCZAhEpw5M5HRol2n6DqUALNx+KlwjzmFrb4HxU9PAgamT6KcABZSmukbxxvtgPbOg802Ujf5JVK0KBziVKTNG0TQOfmhzN4IRRnWVYpUAm2JIj7ZvJE2sE+IpgKiQhJMG2jTbWHh4KzSq2+/osMVCFZoV1MsY45DZB+/vVVMZSDgZ3b0NPEbh9iLhO13d8D6rNR4stu0YjmwSFHCsYg94qKF2I4n2BCKEkX3qgQzSnUbSjTYBSkmCQSAdOmSSGOhKcIXJoQQbPitimA0QN3rzWRRMEHmFde8rPJvRtirslqVFXLiUDiiwx73nCmqRd26JMNSuZVmnSbqZlNhafKOPgreL2dMHKSPrvUSkrps1UPoizwRvHMR6jVWRQDrtUGE2UGMJkm+hEDfzuZOvJdF7LbMJpPebmTCmTiumCUn2jK//Jafee1vUqtjNhECWkEKPFgU6n7zM6S64jdOgdr6LawZEmmbjcYgjkRuKPlHfgdRevJyGJoFogoKAsuj23gTYcdfBZWJoBmUD8oJ/wALVZE1Rk8b7ApDip6zw1sn/J4Kv2gbr+qp16xcZPgOCSjbFKaigCZMoSnCYrc5himgcSicmyoACmEQCVPRKE2A6dqFEEgCCUJBIJDEQhcERQuTQhBWaNUGx8/qqyIJNWNOi6aajDYMhVhykIu0PEpcGvJXufhs4KoSCTxXQ7JrB1iua2M6Q4HkVp4LEZHLjyrbR6GGSas0tu90NaBc3hdTsOl2eHY0jUyT1H6rica2pWqS2TIDQB8F02wMHXyjO8BsEZTJdwF9Aspfyi1TbDxXs+e1LmnuuMxAMHjBCvnANYzvXOsnVXs1rrB9o9pCnTc43A3cZ3JRbboJpJWY+Ie1znudZoBvwA1XE4vGl73EWBNuMbvRae39udsAxjS1o1nV3CY3BYhC7MOOts4s2W/jEFMnhKFucw0pSnAQkJgKU0pEIUDFT0RoKYRApsQUJBOkpAcJpTtTIARSITlCUAMiTJwmAgUgnSCALOAxGSoDuNj4roX096DYmx5plzh33aSNBuVkktJB8uHRceWUXLR24VJIqUxSzy/tG82HQjQwZ+C6TA4lze8zEGrT3h47w6EfRYNCm1zu+JHJadUU2Nhlp4n6qHs6HJ1R0P8Ar5FlyPtzUqQyWOFM3zFpDXHcA7QxddBsnCFwzO93yn9F07sM+rh6lCrT7jrNmAS22g1EXgqcbSkZ5bcaPCSmlbHtPsN2Eq5CZY4ZmO4jSD/EDY+B3rHhegnZ570MSmTpIAQQokJQAyhhTQo4VITCZokELETUASJJgnUgOCmTAp0APKAhGhQMSdHRplxgb1tUcExgk3PH6BJuiowbMzD7Pe/QQOLjA+q08Bspoe0l4dFyALW0udb8kVStZDh8TkJMSdFnJtrRtHGkdVg3xvQ7RwgcM7dd45cVjs2g6JyiJ4ytPZG1X5gQAejR81ye2zoTKNHCZjZbuytjEmQzMeJ3eJWhgqFOZAgm+6PIiPBaj9tPomXMFSkNcgDajecaOHSFXBsTkvBf2bggwAuu7loOnNXKlUxDQATqTf0hLA42niGZ6bgW8NCDwcNxSqvAdlb72vQc/v4pca0iLvs439qWywcGypcupOBmNzzD54AQ0+C8kX0HWeHGHGQZAtaOEc1xHtN7AMfL8NDH6lhPcdyb+Q+nTVb4p0qZlkx3tHmcJlJWpOY5zHtLXNMFrhBB5hAugwEAhhEmhAAwiypiiTAgYiCZmiTU2IkSTJykAmokwCSQwghepGUidAY47vNSNoC0uHhJPolaHRoYJmRgP4n36DcjdUkxuCCpimH81twFvOUmV6ckkVL8AFm2dCpKgXukpmaE9T5lS0nUZu6o3XVgPwKmoUKRENrMOnvBzPjIS5IpE2FdZo/K2fRXcHWEklohtzYT0CrHCvaCYkcWw4bt4013qxgWiZ/C2D/MRceAN1OmW+jrKTsoa2TmIuZNidYHorjS0uIJJAJEEmIaAD65vJcrh9pE1AXaMBceZaCVMzaDhSdJubeNQy7+5Hgk1/Z+n2YfWYSJ7jQPxHmNDcxyuulwdKxvMmJ3kN1Pi4krjq+KFJlBn5Wtd1c4ZviV1/ainSbJk5QOpj6pMTFjHg90cN3DRPgnyC2Zi08SqjGOdJ3uMeCuFmWGt1+HEqaAxvan2UpYoS4ZKgENqAXHBrh+JvLnaF5FtTZ1TD1XUqohzeFwQdHA7wV9BOMjd/hcX+0XYwq0O0Hv0pIPFur2nw7w5jmVpjk068Gc43vyeTJJyEK3MBFPHNPCSBldqcJqZTtVMkkSQlGAkAVKmXGB+g5qw7Kz+I8SPgPmtXYmyu0IBkDV0C99B4aqnt/ZnY1sgdnkBwMQbyIMb7LFZFKXE3eOUY8imKhcbfXyWns/Cw3M4STMA7t4+Cgw2DAEuubADh1WuKgjITcG07wTpm8d/miTrocF5ZXa2JMfY1UdKnI63UguwjeTHmVp7N2OapEPDdwzaEjcTu6qJTUVbNbSMVjfe/lPwUQi0jgreJoljntIggEEdFWLbhWtiHoywzTc6mf4THotF+NMAVmgTH71liP5maOWexveUz3XupasfXRZq0y1gMgtee64aEb+h4hWsSSKfmfk3/y7+pU8LWFI5XXoPgvGuU7nt5hX9o0spLJmMonSREg9CDPilb6GiariM+MptOjT4d0ZQPRdXUr5iJ0HyXDsvXe4fm/u/Rd7sygHMadZSaJuifC4g92mPeIzE/lb8pj0Wm1mWzfG1/Nc/QxWUvqauqGGji1vdbHW58QtOg91sxP8rDc8i7z0Tomy/SaQcv3cz8/RNiMOCHAjjzB8E1Kblwgk6TMWAEnwUsWtMgedkhngO18GaNapSP4HEDpq0/0kKmF6J+1TY/u4pgEGGvjn7jvWPELztdEXaOeSpilJIBSZBxTJKrEoSai3qhGhgcEC3O7S8DjHErq9jNoGkA7Dtc4EyckzwvC5vZr+4RrBNuv2V1Xs9WqlrmAtDR3jJve1hvXDmbtnoYYxpaKbcW5tZzqXcBOkdBPoq+0aIfiQ4kkEeNpXRVabphjm5tTDY8TdYm0ZFQGQYBzQeJMrPHLZedrgUHYUgTqCZjfogxNUwHC9oNp4G3A81bwxc4loIjiTYAq7S2OA8Co5pY4i7JtMzM8OC25pdnDHLr5GULUy9veALXW1HJw3Gx5GFq4Zz8wawTeReI5yqOL2e1j3AZmsLoaRI9wu7wJ5G3UosZnpNBGbK+wcQTu3O430Sk1NUiudo1GNpVCe0jM8wToRcDX0UO2NmU20yWtLXhwgAzLdCI9Z5KjhdrNyZcrWubfPE9QTu11V/D441HMdOUtytzjutG4SeMCVklODvwSp2YFI7z0Rb12TaLSHNYKfuOa4kyHSdW8DGiwtsbNZTYx9MuMmHyDAOovzE+S1hmUnRqpXogpUg4uze7EfJWmy+hSc65YTRP8AxlpZPg4jwVTDVDNjEK3s4/uq8/hfTeOHuvBt97k5GiIcA2XOPE/MrfZtns6Bp3u5jJG4PcA6OcSsXAiGDw+CpYmsBUaDoTm8Wh0LWiPB0Y2hnqFzbGezYPygamOnzXZ4KhkZJmTa/vH9T971zvsjs8Mb2jxc6cp18dy7CjQJOZ3gOE7zzUsDPq0TrJBc6Lch8gAPNXaD9In3WmDz19R6onkZ/wCFoPiTPpc+aavaIGgDfMT9EugMva2EFbD1KRGuZo5TdvxC8LykSDqLHqLFe9OdFRwOhAPiLfABeKbeo5MVXbp+9f6uJ+avG+0Z5FpMoAo55H78EEpsxWxiRMThM1EAmIu4CrBjjby0W3s9wDxIJ4gGPmucY2bDetTC1CwiXTz4dFz5YXtHThm0qOxwdWlDxUcae5sNdF75nOAuFQrYBwcJAawmQ90hsC+sT6KlX2hUfqQI3NaPUmVRxmMe6A5xPDj5BcsYO9MMqnJfI6LB41z6jxRBLjfuAQ4RE3AvYyANVFg3Ui5vdqEQe1797xdjR7seSxNn4mpTeHyZEb720CPBVg2r2maHZs3eZ3bmY7pJjwVe3V0Y1L6N3GYk9jWptcC1rgYcYJDTOZoGrvqVzWKx7nMyl5LQbCbA/Wy18FizTe9zmMIe4uEw5ha4k91wtBuqVTB03l/ZsptJeXNJeTlEnu5WzbhabBVCovYnFvpGVSrmSQdQZi1jqDyPzWtgsY9jHU4inVuZBju6OgawT6qalszvjtmUyC0AZH5SY3kCHTHJR4zZJZVcKbg2l+E1XgGCASA0d4wd4G5W5Reg4uzT2Hh4z95kGBmAzEyAZ4tiRO+xC1Q0hpzhtRvCC4a5Q4tI8uqxdm7LIktxNDWT/wDUR/uLI84W1hsC+pY90NNnWeX75ABiOcxwnRcuRfKzVKXVGC+kwVDIIAce7pad41G6ymw5a0Yi0gsZHG5EQr1XZIfVs5zpN4gk9LASOcjiVjYnHAsqZW5Wuyhs3JA0LjxjUC11qnyoqEZ27Y7q2Vngi9mdk9s8VqnuMPd5neeg+KqFvavbTGh16aleg7EwDcoc2Mo7rWyBEa2XQ3WjQ39iYXuhzucDhz6qXEPMkDRNQpW71QDlM/BWKtENFzKlEsrYdW6lPWd2U+hVag6XC1pVg1O+/llTYjLxVOHNdxB+S8i9u6OXGP4ODX+bQD6tK9n2k3ut5H5Lx/8AaK6cX/xt/wDT1UFsnJ/JzIRTyKAKaD9krYwKtJSFBRUqGCLOAZqd4+akxBt0gINnj3uikq6wNAo8m0f5LbKpd4gT1i9+ajow0uB6gneCpaLrC2sdBP2URbv1XNfaN66YLiToCfA9OKjHA2PS/rorTSB7r7kX4fortDFvAh9NtVvMSY6pcqNPaX2RbPZhshNTM6oCbTYi0fNbjWYB4A9wwJu4X8TCpCrgjZ+HLTxv8lsYHBYEkFjATvaSYPgVEn52Uo0qK1T2ZaWZsPWLjeASPIEadVkYUOpPIdTdnHGxn+Y+HmF2uCwbGumkwU+lvPirG2tj9swuH/0GnPlKlyJr6ONO0qlQjNA0yzeOe6/VdHgq+Wn2dNhrPdEtFwJ31XCzRYDKDPSAVkjZZGYPpVGuguJDXO0O4gRHIeao4zbWVradJz6eTllJPFxtqqhj5v8ACW6X6djR2RXFJ+WmO0eCBBaGtB0AuYA+5lc7W9iarmBhfSY4TZxdfSLhvJavs3t6q5zQ85pIHQmBbzXYY/DtqAtNiNHbwtY41F2Q5Po4TAewmIphziaZdlgAHXo7Q6b4R0MLkhlTM0jVsQfNdRsfEOD3U3kltwORGqkx+z2VzkeYqN90zBI4StGTbXZW2W7DOEfjH5ifrELRrsqHhHJZdX2UOWWPLXD8LyCD/uaLeqp4bH1KbjTc5zXDcb3+YUtB30dFhqZbcylRHccd7io8Liy+nLveHz0VmlRLGNHMel0VoRn7bfFOeBB9CvGva3GNrYl7mmQAGg7jEk+pPkvTvbzGFmFrEGCQGjq4hv8AcvGFpBbsib1QMKWQoXFFB/K70WtGJDRRlDRCkhDAs4DUjiFM6wVWi4tMq09xcJCh9m0Hqi1hKRcIa7cTHQ8d3+U7KpuDaOMn4KChWcwyLq2Xdp3mwCNQfpwWE00/w2i01rsgYWzDpncZ3FX6GZrhkdfcqWJEi8A8ilQrAcR009dFLVo0jLwzoTjK7R32Me3iQ0qzgiHgEAsI4GAsdzmxZ5PIi3gVbw+Pysgk23ZfmsnEu6OmpYnLGa/itOjtUWyuj4rgcXjswtI56KrS2oRbOB4/NHt2Tzo9Oxu3G02hzjMmLdCvMcRWzVGkj3nPF+DpI9VVxW0XvPecCBoAfvdKrVHutBOoPRdWKFIwnK2dN7O1z2ga0AObcRrbfc6r0fDY8uZmcRm0J4+HFeZ4Uua1jhc8BqCu82btJhLTVZfUOi/+4fNDHI1K+zHS19P8XvCdCN/l8EW2KUAPb71Mg+G8ffNS0MUXGRGVNi3nfcGQfFBGx8NixVEt14b/ANVkbWYalRkCHNOsaBUKFXs3ls6FdFR2mMozBp5nXy3lFAmWsPhoEmzdevJPUlxJP+E9GqXd59uA4KPFYtoGongjQHnf7UMXDKdMfieXEcmj5EtXm710vtztPtsS4D3afdHM6uPnA8FzLgtIqkZSdsjIUnZu5+f6oUsh5eisghpFSqNgUrQkxocKanULdFGU4KQ+i62u062KTqcKnKNlQ7iQkUpfZdZWcN9ueiRxrfyCeR/RUnOJT4dkOk7lPBPbK9x9I0Szo0cgmZhtbmOvyUVKsTBO9aNAd2+sKHGjUy8gm/rcoquWBBv0+Mq5WpCVW/EB1VE1os0aLSywGYzu+akpUAWid0tPTdoqjKpaZGn3daLamYZ2X4hMeug2Uy0WuORgj6rp9m7UZUDWl0ECJLSJ6kFc5Rex2+Hb738t6tUdnBx7tQNdz7vroldjqj0PZmMpskNcahO5o081pYl7S0cSNLT6LjNnYZ7R+8xNNvKb+YiVubJrsBIFRlQ7oBt1JQS0vBHW2aXHNEHirWDohl4l3E/LgpKlcDV08h9UL8VPuCOZMIoVhVaplc77U7U7Gi9wPePdb1P3PgtKviWtHecDyH1XmHtXtnt6pAP7tkhsaE7z8kcWDdIw6jyTJ1Ub0xdKS0MBg1Fm+7ISU0pgR02qUFAD9+KN2iAQ6drpVcHVMNyfEVloqWm0FZ51UlI3CTiNGrh6QuToJUNUgDjOqGu4iw4O+CabeARRS7LuEYDkb92CuOPeAH3Cz8OP3jf5Rv4lWMJ7x6fErJnUgydSqpJzW4K9WFvL4rMqHvHokhSCrETrp9lPhqxY6Ztcx80JaMvj8gge0d3qfiFZLNE4uk8XOV3GFYaXbqs9QfjKw2NBcfFSkQLIaBNm12bjoWu++ZWhsyvkBzuIjRosPEDVchmM6q3RceKKoE7OrqbYcdJjkr+y21awcWXAIBzPjXSwF1l4amMj7C2X48Vr+zWtQfwz4g2UOYSVMH2g2a7/AExcHuzFjnWsJpnvNEXuzN/TzXmlR69lxrBkdyqiPHVeM41uVxAsMxHgHEfIKsbsyn2AnUOZPUdbxWtGdkj3IYCiB73il2p4p8S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data:image/jpeg;base64,/9j/4AAQSkZJRgABAQAAAQABAAD/2wCEAAkGBxQTEhUUExQVFRUWGBcYGBgYFRgXGBgcFRcXGBgXFxUYHCggGBwlHBcXITEhJSksLi4uFx8zODMsNygtLisBCgoKDg0OGhAQGiwkHSQsLCwsLCwsLCwsLCwsLCwsLCwsLCwsLCwsLCwsLCwsLCwsLCwsLCwsLCwsLCwsLCwsLP/AABEIAPsAyQMBIgACEQEDEQH/xAAcAAABBQEBAQAAAAAAAAAAAAACAAEDBAUGBwj/xAA9EAABAwIDBQUGAwcFAQEAAAABAAIRAyEEEjEFQVFhcRMigZGhBjKxwdHwQlLhByNicpLC8RSCg6KyMxX/xAAZAQADAQEBAAAAAAAAAAAAAAAAAQIDBAX/xAAiEQACAgICAQUBAAAAAAAAAAAAAQIRAyESMUEEEyJRYTL/2gAMAwEAAhEDEQA/APGHGUnD0R5E0LKwIXJgjqBIBVYAhFCJoRJNgRZUTWo4TwlY0gcqcMKNqlYJMD78FNlqKI+w0P39/qgqUiFp4bDuBmLC5Gs8SBGvxVqvhWw8D/FxlI42nxAS5qxuGjCptJMa2PoCUqjCIJ3iVdwEth2hbmPrTbH/AGKfFYaBkBHdfUGoiA43JO63qqvZFaM66RUlRgGjg7oHf3AIAmIBK6MtSCLEDdKSnToGCnkp4ShADBIhOEkAMjyjifL9UwShAhwkknCQxnBNlRJ0WA0JQnSSAYJQnCchADU2SVeo4dV8LEiVoPpd0xrCzm90axWrBo7RFN4i8awAOokLZqUmupgs0eDqAIy3AProucpYe1xEevRdLhHdnRY0wSJzAG8P3fDyKmUVFqiU+Rz9d8Zh/N/2fTerlfBF5hvOSdJOb5wmxVMdo7fwngGho/8AAV7D1wTl4C0+fjf4onOlo1hjvsjwHso13v1SOTW38yfktOn7G0fz1fNg9C1XcDUu2Ji2+Br5rewlwDvjcCfMiIXnz9Tlvs644MddHMv/AGfNPu1XA7pDXD0IWPtH2Ir0/cLag5d139Jt6r04Mt+n6psS+Y5ePxRH1mReSX6eD8Hh9eg5ji1zS1w1BEFRr0n2u2e17DYSLg7xG5ebEL0cGZZI2cWXH7bodKEgktjMaEk5CFADosqFFPVADgJoRuEIUgEQlCdIIAYhIBFKSAGTJyUzRvKBolpha1HDEtkutwGvjOnVZdCNToPM8lYqbRcbaAaACw/XmokrNE0i8GBv194+H4R4FB/qA5w7gEDqbLNdiSfuU+GdLvBLjSEmmzQdUk3N+N1NREHnFo89fRU80bgev6aqxRrHhb0WbWjdM38E+4PQ7ukEnouswL7c1xmzXARuPH4arpcLi6Y1qNHV8HyXn5scm9I6ozjW2dBSdpfzsmrtkac9Z+Kzm7bw7RevT8Hz6BR4n2ow2gqNI5Nc74i6y9uX0HJfZBtpoLXDkdx4bwdF5GQvTcft6k4HKXH/AGmNOei4M7MJJgjX8rvou/0nwT5aOb1MeVUZyaFpP2S4b2n+r5tVKrSLbEELtUk+mcri12iNAQjAQlUSOAnTAp0BYRTQk0ooSAaE8JJ0ACSmCZ4TtCBiCYBHCZAhEpw5M5HRol2n6DqUALNx+KlwjzmFrb4HxU9PAgamT6KcABZSmukbxxvtgPbOg802Ujf5JVK0KBziVKTNG0TQOfmhzN4IRRnWVYpUAm2JIj7ZvJE2sE+IpgKiQhJMG2jTbWHh4KzSq2+/osMVCFZoV1MsY45DZB+/vVVMZSDgZ3b0NPEbh9iLhO13d8D6rNR4stu0YjmwSFHCsYg94qKF2I4n2BCKEkX3qgQzSnUbSjTYBSkmCQSAdOmSSGOhKcIXJoQQbPitimA0QN3rzWRRMEHmFde8rPJvRtirslqVFXLiUDiiwx73nCmqRd26JMNSuZVmnSbqZlNhafKOPgreL2dMHKSPrvUSkrps1UPoizwRvHMR6jVWRQDrtUGE2UGMJkm+hEDfzuZOvJdF7LbMJpPebmTCmTiumCUn2jK//Jafee1vUqtjNhECWkEKPFgU6n7zM6S64jdOgdr6LawZEmmbjcYgjkRuKPlHfgdRevJyGJoFogoKAsuj23gTYcdfBZWJoBmUD8oJ/wALVZE1Rk8b7ApDip6zw1sn/J4Kv2gbr+qp16xcZPgOCSjbFKaigCZMoSnCYrc5himgcSicmyoACmEQCVPRKE2A6dqFEEgCCUJBIJDEQhcERQuTQhBWaNUGx8/qqyIJNWNOi6aajDYMhVhykIu0PEpcGvJXufhs4KoSCTxXQ7JrB1iua2M6Q4HkVp4LEZHLjyrbR6GGSas0tu90NaBc3hdTsOl2eHY0jUyT1H6rica2pWqS2TIDQB8F02wMHXyjO8BsEZTJdwF9Aspfyi1TbDxXs+e1LmnuuMxAMHjBCvnANYzvXOsnVXs1rrB9o9pCnTc43A3cZ3JRbboJpJWY+Ie1znudZoBvwA1XE4vGl73EWBNuMbvRae39udsAxjS1o1nV3CY3BYhC7MOOts4s2W/jEFMnhKFucw0pSnAQkJgKU0pEIUDFT0RoKYRApsQUJBOkpAcJpTtTIARSITlCUAMiTJwmAgUgnSCALOAxGSoDuNj4roX096DYmx5plzh33aSNBuVkktJB8uHRceWUXLR24VJIqUxSzy/tG82HQjQwZ+C6TA4lze8zEGrT3h47w6EfRYNCm1zu+JHJadUU2Nhlp4n6qHs6HJ1R0P8Ar5FlyPtzUqQyWOFM3zFpDXHcA7QxddBsnCFwzO93yn9F07sM+rh6lCrT7jrNmAS22g1EXgqcbSkZ5bcaPCSmlbHtPsN2Eq5CZY4ZmO4jSD/EDY+B3rHhegnZ570MSmTpIAQQokJQAyhhTQo4VITCZokELETUASJJgnUgOCmTAp0APKAhGhQMSdHRplxgb1tUcExgk3PH6BJuiowbMzD7Pe/QQOLjA+q08Bspoe0l4dFyALW0udb8kVStZDh8TkJMSdFnJtrRtHGkdVg3xvQ7RwgcM7dd45cVjs2g6JyiJ4ytPZG1X5gQAejR81ye2zoTKNHCZjZbuytjEmQzMeJ3eJWhgqFOZAgm+6PIiPBaj9tPomXMFSkNcgDajecaOHSFXBsTkvBf2bggwAuu7loOnNXKlUxDQATqTf0hLA42niGZ6bgW8NCDwcNxSqvAdlb72vQc/v4pca0iLvs439qWywcGypcupOBmNzzD54AQ0+C8kX0HWeHGHGQZAtaOEc1xHtN7AMfL8NDH6lhPcdyb+Q+nTVb4p0qZlkx3tHmcJlJWpOY5zHtLXNMFrhBB5hAugwEAhhEmhAAwiypiiTAgYiCZmiTU2IkSTJykAmokwCSQwghepGUidAY47vNSNoC0uHhJPolaHRoYJmRgP4n36DcjdUkxuCCpimH81twFvOUmV6ckkVL8AFm2dCpKgXukpmaE9T5lS0nUZu6o3XVgPwKmoUKRENrMOnvBzPjIS5IpE2FdZo/K2fRXcHWEklohtzYT0CrHCvaCYkcWw4bt4013qxgWiZ/C2D/MRceAN1OmW+jrKTsoa2TmIuZNidYHorjS0uIJJAJEEmIaAD65vJcrh9pE1AXaMBceZaCVMzaDhSdJubeNQy7+5Hgk1/Z+n2YfWYSJ7jQPxHmNDcxyuulwdKxvMmJ3kN1Pi4krjq+KFJlBn5Wtd1c4ZviV1/ainSbJk5QOpj6pMTFjHg90cN3DRPgnyC2Zi08SqjGOdJ3uMeCuFmWGt1+HEqaAxvan2UpYoS4ZKgENqAXHBrh+JvLnaF5FtTZ1TD1XUqohzeFwQdHA7wV9BOMjd/hcX+0XYwq0O0Hv0pIPFur2nw7w5jmVpjk068Gc43vyeTJJyEK3MBFPHNPCSBldqcJqZTtVMkkSQlGAkAVKmXGB+g5qw7Kz+I8SPgPmtXYmyu0IBkDV0C99B4aqnt/ZnY1sgdnkBwMQbyIMb7LFZFKXE3eOUY8imKhcbfXyWns/Cw3M4STMA7t4+Cgw2DAEuubADh1WuKgjITcG07wTpm8d/miTrocF5ZXa2JMfY1UdKnI63UguwjeTHmVp7N2OapEPDdwzaEjcTu6qJTUVbNbSMVjfe/lPwUQi0jgreJoljntIggEEdFWLbhWtiHoywzTc6mf4THotF+NMAVmgTH71liP5maOWexveUz3XupasfXRZq0y1gMgtee64aEb+h4hWsSSKfmfk3/y7+pU8LWFI5XXoPgvGuU7nt5hX9o0spLJmMonSREg9CDPilb6GiariM+MptOjT4d0ZQPRdXUr5iJ0HyXDsvXe4fm/u/Rd7sygHMadZSaJuifC4g92mPeIzE/lb8pj0Wm1mWzfG1/Nc/QxWUvqauqGGji1vdbHW58QtOg91sxP8rDc8i7z0Tomy/SaQcv3cz8/RNiMOCHAjjzB8E1Kblwgk6TMWAEnwUsWtMgedkhngO18GaNapSP4HEDpq0/0kKmF6J+1TY/u4pgEGGvjn7jvWPELztdEXaOeSpilJIBSZBxTJKrEoSai3qhGhgcEC3O7S8DjHErq9jNoGkA7Dtc4EyckzwvC5vZr+4RrBNuv2V1Xs9WqlrmAtDR3jJve1hvXDmbtnoYYxpaKbcW5tZzqXcBOkdBPoq+0aIfiQ4kkEeNpXRVabphjm5tTDY8TdYm0ZFQGQYBzQeJMrPHLZedrgUHYUgTqCZjfogxNUwHC9oNp4G3A81bwxc4loIjiTYAq7S2OA8Co5pY4i7JtMzM8OC25pdnDHLr5GULUy9veALXW1HJw3Gx5GFq4Zz8wawTeReI5yqOL2e1j3AZmsLoaRI9wu7wJ5G3UosZnpNBGbK+wcQTu3O430Sk1NUiudo1GNpVCe0jM8wToRcDX0UO2NmU20yWtLXhwgAzLdCI9Z5KjhdrNyZcrWubfPE9QTu11V/D441HMdOUtytzjutG4SeMCVklODvwSp2YFI7z0Rb12TaLSHNYKfuOa4kyHSdW8DGiwtsbNZTYx9MuMmHyDAOovzE+S1hmUnRqpXogpUg4uze7EfJWmy+hSc65YTRP8AxlpZPg4jwVTDVDNjEK3s4/uq8/hfTeOHuvBt97k5GiIcA2XOPE/MrfZtns6Bp3u5jJG4PcA6OcSsXAiGDw+CpYmsBUaDoTm8Wh0LWiPB0Y2hnqFzbGezYPygamOnzXZ4KhkZJmTa/vH9T971zvsjs8Mb2jxc6cp18dy7CjQJOZ3gOE7zzUsDPq0TrJBc6Lch8gAPNXaD9In3WmDz19R6onkZ/wCFoPiTPpc+aavaIGgDfMT9EugMva2EFbD1KRGuZo5TdvxC8LykSDqLHqLFe9OdFRwOhAPiLfABeKbeo5MVXbp+9f6uJ+avG+0Z5FpMoAo55H78EEpsxWxiRMThM1EAmIu4CrBjjby0W3s9wDxIJ4gGPmucY2bDetTC1CwiXTz4dFz5YXtHThm0qOxwdWlDxUcae5sNdF75nOAuFQrYBwcJAawmQ90hsC+sT6KlX2hUfqQI3NaPUmVRxmMe6A5xPDj5BcsYO9MMqnJfI6LB41z6jxRBLjfuAQ4RE3AvYyANVFg3Ui5vdqEQe1797xdjR7seSxNn4mpTeHyZEb720CPBVg2r2maHZs3eZ3bmY7pJjwVe3V0Y1L6N3GYk9jWptcC1rgYcYJDTOZoGrvqVzWKx7nMyl5LQbCbA/Wy18FizTe9zmMIe4uEw5ha4k91wtBuqVTB03l/ZsptJeXNJeTlEnu5WzbhabBVCovYnFvpGVSrmSQdQZi1jqDyPzWtgsY9jHU4inVuZBju6OgawT6qalszvjtmUyC0AZH5SY3kCHTHJR4zZJZVcKbg2l+E1XgGCASA0d4wd4G5W5Reg4uzT2Hh4z95kGBmAzEyAZ4tiRO+xC1Q0hpzhtRvCC4a5Q4tI8uqxdm7LIktxNDWT/wDUR/uLI84W1hsC+pY90NNnWeX75ABiOcxwnRcuRfKzVKXVGC+kwVDIIAce7pad41G6ymw5a0Yi0gsZHG5EQr1XZIfVs5zpN4gk9LASOcjiVjYnHAsqZW5Wuyhs3JA0LjxjUC11qnyoqEZ27Y7q2Vngi9mdk9s8VqnuMPd5neeg+KqFvavbTGh16aleg7EwDcoc2Mo7rWyBEa2XQ3WjQ39iYXuhzucDhz6qXEPMkDRNQpW71QDlM/BWKtENFzKlEsrYdW6lPWd2U+hVag6XC1pVg1O+/llTYjLxVOHNdxB+S8i9u6OXGP4ODX+bQD6tK9n2k3ut5H5Lx/8AaK6cX/xt/wDT1UFsnJ/JzIRTyKAKaD9krYwKtJSFBRUqGCLOAZqd4+akxBt0gINnj3uikq6wNAo8m0f5LbKpd4gT1i9+ajow0uB6gneCpaLrC2sdBP2URbv1XNfaN66YLiToCfA9OKjHA2PS/rorTSB7r7kX4fortDFvAh9NtVvMSY6pcqNPaX2RbPZhshNTM6oCbTYi0fNbjWYB4A9wwJu4X8TCpCrgjZ+HLTxv8lsYHBYEkFjATvaSYPgVEn52Uo0qK1T2ZaWZsPWLjeASPIEadVkYUOpPIdTdnHGxn+Y+HmF2uCwbGumkwU+lvPirG2tj9swuH/0GnPlKlyJr6ONO0qlQjNA0yzeOe6/VdHgq+Wn2dNhrPdEtFwJ31XCzRYDKDPSAVkjZZGYPpVGuguJDXO0O4gRHIeao4zbWVradJz6eTllJPFxtqqhj5v8ACW6X6djR2RXFJ+WmO0eCBBaGtB0AuYA+5lc7W9iarmBhfSY4TZxdfSLhvJavs3t6q5zQ85pIHQmBbzXYY/DtqAtNiNHbwtY41F2Q5Po4TAewmIphziaZdlgAHXo7Q6b4R0MLkhlTM0jVsQfNdRsfEOD3U3kltwORGqkx+z2VzkeYqN90zBI4StGTbXZW2W7DOEfjH5ifrELRrsqHhHJZdX2UOWWPLXD8LyCD/uaLeqp4bH1KbjTc5zXDcb3+YUtB30dFhqZbcylRHccd7io8Liy+nLveHz0VmlRLGNHMel0VoRn7bfFOeBB9CvGva3GNrYl7mmQAGg7jEk+pPkvTvbzGFmFrEGCQGjq4hv8AcvGFpBbsib1QMKWQoXFFB/K70WtGJDRRlDRCkhDAs4DUjiFM6wVWi4tMq09xcJCh9m0Hqi1hKRcIa7cTHQ8d3+U7KpuDaOMn4KChWcwyLq2Xdp3mwCNQfpwWE00/w2i01rsgYWzDpncZ3FX6GZrhkdfcqWJEi8A8ilQrAcR009dFLVo0jLwzoTjK7R32Me3iQ0qzgiHgEAsI4GAsdzmxZ5PIi3gVbw+Pysgk23ZfmsnEu6OmpYnLGa/itOjtUWyuj4rgcXjswtI56KrS2oRbOB4/NHt2Tzo9Oxu3G02hzjMmLdCvMcRWzVGkj3nPF+DpI9VVxW0XvPecCBoAfvdKrVHutBOoPRdWKFIwnK2dN7O1z2ga0AObcRrbfc6r0fDY8uZmcRm0J4+HFeZ4Uua1jhc8BqCu82btJhLTVZfUOi/+4fNDHI1K+zHS19P8XvCdCN/l8EW2KUAPb71Mg+G8ffNS0MUXGRGVNi3nfcGQfFBGx8NixVEt14b/ANVkbWYalRkCHNOsaBUKFXs3ls6FdFR2mMozBp5nXy3lFAmWsPhoEmzdevJPUlxJP+E9GqXd59uA4KPFYtoGongjQHnf7UMXDKdMfieXEcmj5EtXm710vtztPtsS4D3afdHM6uPnA8FzLgtIqkZSdsjIUnZu5+f6oUsh5eisghpFSqNgUrQkxocKanULdFGU4KQ+i62u062KTqcKnKNlQ7iQkUpfZdZWcN9ueiRxrfyCeR/RUnOJT4dkOk7lPBPbK9x9I0Szo0cgmZhtbmOvyUVKsTBO9aNAd2+sKHGjUy8gm/rcoquWBBv0+Mq5WpCVW/EB1VE1os0aLSywGYzu+akpUAWid0tPTdoqjKpaZGn3daLamYZ2X4hMeug2Uy0WuORgj6rp9m7UZUDWl0ECJLSJ6kFc5Rex2+Hb738t6tUdnBx7tQNdz7vroldjqj0PZmMpskNcahO5o081pYl7S0cSNLT6LjNnYZ7R+8xNNvKb+YiVubJrsBIFRlQ7oBt1JQS0vBHW2aXHNEHirWDohl4l3E/LgpKlcDV08h9UL8VPuCOZMIoVhVaplc77U7U7Gi9wPePdb1P3PgtKviWtHecDyH1XmHtXtnt6pAP7tkhsaE7z8kcWDdIw6jyTJ1Ub0xdKS0MBg1Fm+7ISU0pgR02qUFAD9+KN2iAQ6drpVcHVMNyfEVloqWm0FZ51UlI3CTiNGrh6QuToJUNUgDjOqGu4iw4O+CabeARRS7LuEYDkb92CuOPeAH3Cz8OP3jf5Rv4lWMJ7x6fErJnUgydSqpJzW4K9WFvL4rMqHvHokhSCrETrp9lPhqxY6Ztcx80JaMvj8gge0d3qfiFZLNE4uk8XOV3GFYaXbqs9QfjKw2NBcfFSkQLIaBNm12bjoWu++ZWhsyvkBzuIjRosPEDVchmM6q3RceKKoE7OrqbYcdJjkr+y21awcWXAIBzPjXSwF1l4amMj7C2X48Vr+zWtQfwz4g2UOYSVMH2g2a7/AExcHuzFjnWsJpnvNEXuzN/TzXmlR69lxrBkdyqiPHVeM41uVxAsMxHgHEfIKsbsyn2AnUOZPUdbxWtGdkj3IYCiB73il2p4p8S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052736"/>
            <a:ext cx="6342168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Польско-белорусские культурные деятели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556792"/>
            <a:ext cx="4402832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/>
              <a:t>Адам Мицкевич</a:t>
            </a:r>
          </a:p>
          <a:p>
            <a:pPr>
              <a:buNone/>
            </a:pPr>
            <a:r>
              <a:rPr lang="ru-RU" dirty="0"/>
              <a:t>  Свои первые произведения поэт пишет под влиянием идей </a:t>
            </a:r>
            <a:r>
              <a:rPr lang="ru-RU" dirty="0" err="1"/>
              <a:t>филоматов</a:t>
            </a:r>
            <a:r>
              <a:rPr lang="ru-RU" dirty="0"/>
              <a:t>. Наиболее бунтарское среди произведений Мицкевича того времени – «Ода к молодости», с которой позднее шли в бой польские и белорусские повстанцы 1830 г. </a:t>
            </a:r>
          </a:p>
        </p:txBody>
      </p:sp>
      <p:pic>
        <p:nvPicPr>
          <p:cNvPr id="1026" name="Picture 2" descr="https://upload.wikimedia.org/wikipedia/commons/thumb/3/33/Adam_Mickiewicz.PNG/266px-Adam_Mickiewic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338792" cy="410445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3528" y="566124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Мицкевич на скале Аюдаг.</a:t>
            </a:r>
          </a:p>
          <a:p>
            <a:pPr algn="ctr"/>
            <a:r>
              <a:rPr lang="ru-RU" sz="2400" dirty="0"/>
              <a:t>Художник В. </a:t>
            </a:r>
            <a:r>
              <a:rPr lang="ru-RU" sz="2400" dirty="0" err="1"/>
              <a:t>Ванькович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Развитие искусства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4499992" cy="525658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800" b="1" dirty="0" err="1"/>
              <a:t>Валентий-Вильгельм</a:t>
            </a:r>
            <a:r>
              <a:rPr lang="ru-RU" sz="2800" b="1" dirty="0"/>
              <a:t> </a:t>
            </a:r>
            <a:r>
              <a:rPr lang="ru-RU" sz="2800" b="1" dirty="0" err="1"/>
              <a:t>Ванькович</a:t>
            </a:r>
            <a:r>
              <a:rPr lang="ru-RU" sz="2800" b="1" dirty="0"/>
              <a:t> </a:t>
            </a:r>
          </a:p>
          <a:p>
            <a:pPr algn="ctr">
              <a:buNone/>
            </a:pPr>
            <a:r>
              <a:rPr lang="ru-RU" sz="2800" dirty="0"/>
              <a:t>Белорусский живописец-портретист, представитель романтизма.</a:t>
            </a:r>
            <a:br>
              <a:rPr lang="ru-RU" sz="2800" dirty="0"/>
            </a:br>
            <a:r>
              <a:rPr lang="ru-RU" sz="2800" dirty="0"/>
              <a:t>Родился в шляхетской семье уездного судьи. Детские годы прошли в деревне </a:t>
            </a:r>
            <a:r>
              <a:rPr lang="ru-RU" sz="2800" dirty="0" err="1"/>
              <a:t>Слепянка</a:t>
            </a:r>
            <a:r>
              <a:rPr lang="ru-RU" sz="2800" dirty="0"/>
              <a:t> (ныне — микрорайон Минска). Учился в Полоцком иезуитском коллегиуме, затем в </a:t>
            </a:r>
            <a:r>
              <a:rPr lang="ru-RU" sz="2800" dirty="0" err="1"/>
              <a:t>Виленском</a:t>
            </a:r>
            <a:r>
              <a:rPr lang="ru-RU" sz="2800" dirty="0"/>
              <a:t> университете и в Петербургской Академии художеств. 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566124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Валентий</a:t>
            </a:r>
            <a:r>
              <a:rPr lang="ru-RU" sz="2400" dirty="0"/>
              <a:t> </a:t>
            </a:r>
            <a:r>
              <a:rPr lang="ru-RU" sz="2400" dirty="0" err="1"/>
              <a:t>Ванькович</a:t>
            </a:r>
            <a:endParaRPr lang="ru-RU" sz="2400" dirty="0"/>
          </a:p>
        </p:txBody>
      </p:sp>
      <p:pic>
        <p:nvPicPr>
          <p:cNvPr id="41986" name="Picture 2" descr="https://upload.wikimedia.org/wikipedia/commons/thumb/a/ab/Walenty_wankowicz.jpg/220px-Walenty_wankowi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3242800" cy="4348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Развитие искусства</a:t>
            </a:r>
          </a:p>
        </p:txBody>
      </p:sp>
      <p:sp>
        <p:nvSpPr>
          <p:cNvPr id="33794" name="AutoShape 2" descr="http://artdic.ru/pict2/oleshke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844824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 В. </a:t>
            </a:r>
            <a:r>
              <a:rPr lang="ru-RU" sz="2400" dirty="0" err="1"/>
              <a:t>Ванькович</a:t>
            </a:r>
            <a:endParaRPr lang="ru-RU" sz="2400" dirty="0"/>
          </a:p>
          <a:p>
            <a:r>
              <a:rPr lang="ru-RU" sz="2400" dirty="0"/>
              <a:t>Наполеон у костра</a:t>
            </a:r>
          </a:p>
        </p:txBody>
      </p:sp>
      <p:sp>
        <p:nvSpPr>
          <p:cNvPr id="39938" name="AutoShape 2" descr="http://os.colta.ru/m/photo/2010/11/29/01-1cdsljkna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AutoShape 2" descr="data:image/jpeg;base64,/9j/4AAQSkZJRgABAQAAAQABAAD/2wCEAAkGBxQTEhUUExQVFRUWGBcYGBgYFRgXGBgcFRcXGBgXFxUYHCggGBwlHBcXITEhJSksLi4uFx8zODMsNygtLisBCgoKDg0OGhAQGiwkHSQsLCwsLCwsLCwsLCwsLCwsLCwsLCwsLCwsLCwsLCwsLCwsLCwsLCwsLCwsLCwsLCwsLP/AABEIAPsAyQMBIgACEQEDEQH/xAAcAAABBQEBAQAAAAAAAAAAAAACAAEDBAUGBwj/xAA9EAABAwIDBQUGAwcFAQEAAAABAAIRAyEEEjEFQVFhcRMigZGhBjKxwdHwQlLhByNicpLC8RSCg6KyMxX/xAAZAQADAQEBAAAAAAAAAAAAAAAAAQIDBAX/xAAiEQACAgICAQUBAAAAAAAAAAAAAQIRAyESMUEEEyJRYTL/2gAMAwEAAhEDEQA/APGHGUnD0R5E0LKwIXJgjqBIBVYAhFCJoRJNgRZUTWo4TwlY0gcqcMKNqlYJMD78FNlqKI+w0P39/qgqUiFp4bDuBmLC5Gs8SBGvxVqvhWw8D/FxlI42nxAS5qxuGjCptJMa2PoCUqjCIJ3iVdwEth2hbmPrTbH/AGKfFYaBkBHdfUGoiA43JO63qqvZFaM66RUlRgGjg7oHf3AIAmIBK6MtSCLEDdKSnToGCnkp4ShADBIhOEkAMjyjifL9UwShAhwkknCQxnBNlRJ0WA0JQnSSAYJQnCchADU2SVeo4dV8LEiVoPpd0xrCzm90axWrBo7RFN4i8awAOokLZqUmupgs0eDqAIy3AProucpYe1xEevRdLhHdnRY0wSJzAG8P3fDyKmUVFqiU+Rz9d8Zh/N/2fTerlfBF5hvOSdJOb5wmxVMdo7fwngGho/8AAV7D1wTl4C0+fjf4onOlo1hjvsjwHso13v1SOTW38yfktOn7G0fz1fNg9C1XcDUu2Ji2+Br5rewlwDvjcCfMiIXnz9Tlvs644MddHMv/AGfNPu1XA7pDXD0IWPtH2Ir0/cLag5d139Jt6r04Mt+n6psS+Y5ePxRH1mReSX6eD8Hh9eg5ji1zS1w1BEFRr0n2u2e17DYSLg7xG5ebEL0cGZZI2cWXH7bodKEgktjMaEk5CFADosqFFPVADgJoRuEIUgEQlCdIIAYhIBFKSAGTJyUzRvKBolpha1HDEtkutwGvjOnVZdCNToPM8lYqbRcbaAaACw/XmokrNE0i8GBv194+H4R4FB/qA5w7gEDqbLNdiSfuU+GdLvBLjSEmmzQdUk3N+N1NREHnFo89fRU80bgev6aqxRrHhb0WbWjdM38E+4PQ7ukEnouswL7c1xmzXARuPH4arpcLi6Y1qNHV8HyXn5scm9I6ozjW2dBSdpfzsmrtkac9Z+Kzm7bw7RevT8Hz6BR4n2ow2gqNI5Nc74i6y9uX0HJfZBtpoLXDkdx4bwdF5GQvTcft6k4HKXH/AGmNOei4M7MJJgjX8rvou/0nwT5aOb1MeVUZyaFpP2S4b2n+r5tVKrSLbEELtUk+mcri12iNAQjAQlUSOAnTAp0BYRTQk0ooSAaE8JJ0ACSmCZ4TtCBiCYBHCZAhEpw5M5HRol2n6DqUALNx+KlwjzmFrb4HxU9PAgamT6KcABZSmukbxxvtgPbOg802Ujf5JVK0KBziVKTNG0TQOfmhzN4IRRnWVYpUAm2JIj7ZvJE2sE+IpgKiQhJMG2jTbWHh4KzSq2+/osMVCFZoV1MsY45DZB+/vVVMZSDgZ3b0NPEbh9iLhO13d8D6rNR4stu0YjmwSFHCsYg94qKF2I4n2BCKEkX3qgQzSnUbSjTYBSkmCQSAdOmSSGOhKcIXJoQQbPitimA0QN3rzWRRMEHmFde8rPJvRtirslqVFXLiUDiiwx73nCmqRd26JMNSuZVmnSbqZlNhafKOPgreL2dMHKSPrvUSkrps1UPoizwRvHMR6jVWRQDrtUGE2UGMJkm+hEDfzuZOvJdF7LbMJpPebmTCmTiumCUn2jK//Jafee1vUqtjNhECWkEKPFgU6n7zM6S64jdOgdr6LawZEmmbjcYgjkRuKPlHfgdRevJyGJoFogoKAsuj23gTYcdfBZWJoBmUD8oJ/wALVZE1Rk8b7ApDip6zw1sn/J4Kv2gbr+qp16xcZPgOCSjbFKaigCZMoSnCYrc5himgcSicmyoACmEQCVPRKE2A6dqFEEgCCUJBIJDEQhcERQuTQhBWaNUGx8/qqyIJNWNOi6aajDYMhVhykIu0PEpcGvJXufhs4KoSCTxXQ7JrB1iua2M6Q4HkVp4LEZHLjyrbR6GGSas0tu90NaBc3hdTsOl2eHY0jUyT1H6rica2pWqS2TIDQB8F02wMHXyjO8BsEZTJdwF9Aspfyi1TbDxXs+e1LmnuuMxAMHjBCvnANYzvXOsnVXs1rrB9o9pCnTc43A3cZ3JRbboJpJWY+Ie1znudZoBvwA1XE4vGl73EWBNuMbvRae39udsAxjS1o1nV3CY3BYhC7MOOts4s2W/jEFMnhKFucw0pSnAQkJgKU0pEIUDFT0RoKYRApsQUJBOkpAcJpTtTIARSITlCUAMiTJwmAgUgnSCALOAxGSoDuNj4roX096DYmx5plzh33aSNBuVkktJB8uHRceWUXLR24VJIqUxSzy/tG82HQjQwZ+C6TA4lze8zEGrT3h47w6EfRYNCm1zu+JHJadUU2Nhlp4n6qHs6HJ1R0P8Ar5FlyPtzUqQyWOFM3zFpDXHcA7QxddBsnCFwzO93yn9F07sM+rh6lCrT7jrNmAS22g1EXgqcbSkZ5bcaPCSmlbHtPsN2Eq5CZY4ZmO4jSD/EDY+B3rHhegnZ570MSmTpIAQQokJQAyhhTQo4VITCZokELETUASJJgnUgOCmTAp0APKAhGhQMSdHRplxgb1tUcExgk3PH6BJuiowbMzD7Pe/QQOLjA+q08Bspoe0l4dFyALW0udb8kVStZDh8TkJMSdFnJtrRtHGkdVg3xvQ7RwgcM7dd45cVjs2g6JyiJ4ytPZG1X5gQAejR81ye2zoTKNHCZjZbuytjEmQzMeJ3eJWhgqFOZAgm+6PIiPBaj9tPomXMFSkNcgDajecaOHSFXBsTkvBf2bggwAuu7loOnNXKlUxDQATqTf0hLA42niGZ6bgW8NCDwcNxSqvAdlb72vQc/v4pca0iLvs439qWywcGypcupOBmNzzD54AQ0+C8kX0HWeHGHGQZAtaOEc1xHtN7AMfL8NDH6lhPcdyb+Q+nTVb4p0qZlkx3tHmcJlJWpOY5zHtLXNMFrhBB5hAugwEAhhEmhAAwiypiiTAgYiCZmiTU2IkSTJykAmokwCSQwghepGUidAY47vNSNoC0uHhJPolaHRoYJmRgP4n36DcjdUkxuCCpimH81twFvOUmV6ckkVL8AFm2dCpKgXukpmaE9T5lS0nUZu6o3XVgPwKmoUKRENrMOnvBzPjIS5IpE2FdZo/K2fRXcHWEklohtzYT0CrHCvaCYkcWw4bt4013qxgWiZ/C2D/MRceAN1OmW+jrKTsoa2TmIuZNidYHorjS0uIJJAJEEmIaAD65vJcrh9pE1AXaMBceZaCVMzaDhSdJubeNQy7+5Hgk1/Z+n2YfWYSJ7jQPxHmNDcxyuulwdKxvMmJ3kN1Pi4krjq+KFJlBn5Wtd1c4ZviV1/ainSbJk5QOpj6pMTFjHg90cN3DRPgnyC2Zi08SqjGOdJ3uMeCuFmWGt1+HEqaAxvan2UpYoS4ZKgENqAXHBrh+JvLnaF5FtTZ1TD1XUqohzeFwQdHA7wV9BOMjd/hcX+0XYwq0O0Hv0pIPFur2nw7w5jmVpjk068Gc43vyeTJJyEK3MBFPHNPCSBldqcJqZTtVMkkSQlGAkAVKmXGB+g5qw7Kz+I8SPgPmtXYmyu0IBkDV0C99B4aqnt/ZnY1sgdnkBwMQbyIMb7LFZFKXE3eOUY8imKhcbfXyWns/Cw3M4STMA7t4+Cgw2DAEuubADh1WuKgjITcG07wTpm8d/miTrocF5ZXa2JMfY1UdKnI63UguwjeTHmVp7N2OapEPDdwzaEjcTu6qJTUVbNbSMVjfe/lPwUQi0jgreJoljntIggEEdFWLbhWtiHoywzTc6mf4THotF+NMAVmgTH71liP5maOWexveUz3XupasfXRZq0y1gMgtee64aEb+h4hWsSSKfmfk3/y7+pU8LWFI5XXoPgvGuU7nt5hX9o0spLJmMonSREg9CDPilb6GiariM+MptOjT4d0ZQPRdXUr5iJ0HyXDsvXe4fm/u/Rd7sygHMadZSaJuifC4g92mPeIzE/lb8pj0Wm1mWzfG1/Nc/QxWUvqauqGGji1vdbHW58QtOg91sxP8rDc8i7z0Tomy/SaQcv3cz8/RNiMOCHAjjzB8E1Kblwgk6TMWAEnwUsWtMgedkhngO18GaNapSP4HEDpq0/0kKmF6J+1TY/u4pgEGGvjn7jvWPELztdEXaOeSpilJIBSZBxTJKrEoSai3qhGhgcEC3O7S8DjHErq9jNoGkA7Dtc4EyckzwvC5vZr+4RrBNuv2V1Xs9WqlrmAtDR3jJve1hvXDmbtnoYYxpaKbcW5tZzqXcBOkdBPoq+0aIfiQ4kkEeNpXRVabphjm5tTDY8TdYm0ZFQGQYBzQeJMrPHLZedrgUHYUgTqCZjfogxNUwHC9oNp4G3A81bwxc4loIjiTYAq7S2OA8Co5pY4i7JtMzM8OC25pdnDHLr5GULUy9veALXW1HJw3Gx5GFq4Zz8wawTeReI5yqOL2e1j3AZmsLoaRI9wu7wJ5G3UosZnpNBGbK+wcQTu3O430Sk1NUiudo1GNpVCe0jM8wToRcDX0UO2NmU20yWtLXhwgAzLdCI9Z5KjhdrNyZcrWubfPE9QTu11V/D441HMdOUtytzjutG4SeMCVklODvwSp2YFI7z0Rb12TaLSHNYKfuOa4kyHSdW8DGiwtsbNZTYx9MuMmHyDAOovzE+S1hmUnRqpXogpUg4uze7EfJWmy+hSc65YTRP8AxlpZPg4jwVTDVDNjEK3s4/uq8/hfTeOHuvBt97k5GiIcA2XOPE/MrfZtns6Bp3u5jJG4PcA6OcSsXAiGDw+CpYmsBUaDoTm8Wh0LWiPB0Y2hnqFzbGezYPygamOnzXZ4KhkZJmTa/vH9T971zvsjs8Mb2jxc6cp18dy7CjQJOZ3gOE7zzUsDPq0TrJBc6Lch8gAPNXaD9In3WmDz19R6onkZ/wCFoPiTPpc+aavaIGgDfMT9EugMva2EFbD1KRGuZo5TdvxC8LykSDqLHqLFe9OdFRwOhAPiLfABeKbeo5MVXbp+9f6uJ+avG+0Z5FpMoAo55H78EEpsxWxiRMThM1EAmIu4CrBjjby0W3s9wDxIJ4gGPmucY2bDetTC1CwiXTz4dFz5YXtHThm0qOxwdWlDxUcae5sNdF75nOAuFQrYBwcJAawmQ90hsC+sT6KlX2hUfqQI3NaPUmVRxmMe6A5xPDj5BcsYO9MMqnJfI6LB41z6jxRBLjfuAQ4RE3AvYyANVFg3Ui5vdqEQe1797xdjR7seSxNn4mpTeHyZEb720CPBVg2r2maHZs3eZ3bmY7pJjwVe3V0Y1L6N3GYk9jWptcC1rgYcYJDTOZoGrvqVzWKx7nMyl5LQbCbA/Wy18FizTe9zmMIe4uEw5ha4k91wtBuqVTB03l/ZsptJeXNJeTlEnu5WzbhabBVCovYnFvpGVSrmSQdQZi1jqDyPzWtgsY9jHU4inVuZBju6OgawT6qalszvjtmUyC0AZH5SY3kCHTHJR4zZJZVcKbg2l+E1XgGCASA0d4wd4G5W5Reg4uzT2Hh4z95kGBmAzEyAZ4tiRO+xC1Q0hpzhtRvCC4a5Q4tI8uqxdm7LIktxNDWT/wDUR/uLI84W1hsC+pY90NNnWeX75ABiOcxwnRcuRfKzVKXVGC+kwVDIIAce7pad41G6ymw5a0Yi0gsZHG5EQr1XZIfVs5zpN4gk9LASOcjiVjYnHAsqZW5Wuyhs3JA0LjxjUC11qnyoqEZ27Y7q2Vngi9mdk9s8VqnuMPd5neeg+KqFvavbTGh16aleg7EwDcoc2Mo7rWyBEa2XQ3WjQ39iYXuhzucDhz6qXEPMkDRNQpW71QDlM/BWKtENFzKlEsrYdW6lPWd2U+hVag6XC1pVg1O+/llTYjLxVOHNdxB+S8i9u6OXGP4ODX+bQD6tK9n2k3ut5H5Lx/8AaK6cX/xt/wDT1UFsnJ/JzIRTyKAKaD9krYwKtJSFBRUqGCLOAZqd4+akxBt0gINnj3uikq6wNAo8m0f5LbKpd4gT1i9+ajow0uB6gneCpaLrC2sdBP2URbv1XNfaN66YLiToCfA9OKjHA2PS/rorTSB7r7kX4fortDFvAh9NtVvMSY6pcqNPaX2RbPZhshNTM6oCbTYi0fNbjWYB4A9wwJu4X8TCpCrgjZ+HLTxv8lsYHBYEkFjATvaSYPgVEn52Uo0qK1T2ZaWZsPWLjeASPIEadVkYUOpPIdTdnHGxn+Y+HmF2uCwbGumkwU+lvPirG2tj9swuH/0GnPlKlyJr6ONO0qlQjNA0yzeOe6/VdHgq+Wn2dNhrPdEtFwJ31XCzRYDKDPSAVkjZZGYPpVGuguJDXO0O4gRHIeao4zbWVradJz6eTllJPFxtqqhj5v8ACW6X6djR2RXFJ+WmO0eCBBaGtB0AuYA+5lc7W9iarmBhfSY4TZxdfSLhvJavs3t6q5zQ85pIHQmBbzXYY/DtqAtNiNHbwtY41F2Q5Po4TAewmIphziaZdlgAHXo7Q6b4R0MLkhlTM0jVsQfNdRsfEOD3U3kltwORGqkx+z2VzkeYqN90zBI4StGTbXZW2W7DOEfjH5ifrELRrsqHhHJZdX2UOWWPLXD8LyCD/uaLeqp4bH1KbjTc5zXDcb3+YUtB30dFhqZbcylRHccd7io8Liy+nLveHz0VmlRLGNHMel0VoRn7bfFOeBB9CvGva3GNrYl7mmQAGg7jEk+pPkvTvbzGFmFrEGCQGjq4hv8AcvGFpBbsib1QMKWQoXFFB/K70WtGJDRRlDRCkhDAs4DUjiFM6wVWi4tMq09xcJCh9m0Hqi1hKRcIa7cTHQ8d3+U7KpuDaOMn4KChWcwyLq2Xdp3mwCNQfpwWE00/w2i01rsgYWzDpncZ3FX6GZrhkdfcqWJEi8A8ilQrAcR009dFLVo0jLwzoTjK7R32Me3iQ0qzgiHgEAsI4GAsdzmxZ5PIi3gVbw+Pysgk23ZfmsnEu6OmpYnLGa/itOjtUWyuj4rgcXjswtI56KrS2oRbOB4/NHt2Tzo9Oxu3G02hzjMmLdCvMcRWzVGkj3nPF+DpI9VVxW0XvPecCBoAfvdKrVHutBOoPRdWKFIwnK2dN7O1z2ga0AObcRrbfc6r0fDY8uZmcRm0J4+HFeZ4Uua1jhc8BqCu82btJhLTVZfUOi/+4fNDHI1K+zHS19P8XvCdCN/l8EW2KUAPb71Mg+G8ffNS0MUXGRGVNi3nfcGQfFBGx8NixVEt14b/ANVkbWYalRkCHNOsaBUKFXs3ls6FdFR2mMozBp5nXy3lFAmWsPhoEmzdevJPUlxJP+E9GqXd59uA4KPFYtoGongjQHnf7UMXDKdMfieXEcmj5EtXm710vtztPtsS4D3afdHM6uPnA8FzLgtIqkZSdsjIUnZu5+f6oUsh5eisghpFSqNgUrQkxocKanULdFGU4KQ+i62u062KTqcKnKNlQ7iQkUpfZdZWcN9ueiRxrfyCeR/RUnOJT4dkOk7lPBPbK9x9I0Szo0cgmZhtbmOvyUVKsTBO9aNAd2+sKHGjUy8gm/rcoquWBBv0+Mq5WpCVW/EB1VE1os0aLSywGYzu+akpUAWid0tPTdoqjKpaZGn3daLamYZ2X4hMeug2Uy0WuORgj6rp9m7UZUDWl0ECJLSJ6kFc5Rex2+Hb738t6tUdnBx7tQNdz7vroldjqj0PZmMpskNcahO5o081pYl7S0cSNLT6LjNnYZ7R+8xNNvKb+YiVubJrsBIFRlQ7oBt1JQS0vBHW2aXHNEHirWDohl4l3E/LgpKlcDV08h9UL8VPuCOZMIoVhVaplc77U7U7Gi9wPePdb1P3PgtKviWtHecDyH1XmHtXtnt6pAP7tkhsaE7z8kcWDdIw6jyTJ1Ub0xdKS0MBg1Fm+7ISU0pgR02qUFAD9+KN2iAQ6drpVcHVMNyfEVloqWm0FZ51UlI3CTiNGrh6QuToJUNUgDjOqGu4iw4O+CabeARRS7LuEYDkb92CuOPeAH3Cz8OP3jf5Rv4lWMJ7x6fErJnUgydSqpJzW4K9WFvL4rMqHvHokhSCrETrp9lPhqxY6Ztcx80JaMvj8gge0d3qfiFZLNE4uk8XOV3GFYaXbqs9QfjKw2NBcfFSkQLIaBNm12bjoWu++ZWhsyvkBzuIjRosPEDVchmM6q3RceKKoE7OrqbYcdJjkr+y21awcWXAIBzPjXSwF1l4amMj7C2X48Vr+zWtQfwz4g2UOYSVMH2g2a7/AExcHuzFjnWsJpnvNEXuzN/TzXmlR69lxrBkdyqiPHVeM41uVxAsMxHgHEfIKsbsyn2AnUOZPUdbxWtGdkj3IYCiB73il2p4p8S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data:image/jpeg;base64,/9j/4AAQSkZJRgABAQAAAQABAAD/2wCEAAkGBxQTEhUUExQVFRUWGBcYGBgYFRgXGBgcFRcXGBgXFxUYHCggGBwlHBcXITEhJSksLi4uFx8zODMsNygtLisBCgoKDg0OGhAQGiwkHSQsLCwsLCwsLCwsLCwsLCwsLCwsLCwsLCwsLCwsLCwsLCwsLCwsLCwsLCwsLCwsLCwsLP/AABEIAPsAyQMBIgACEQEDEQH/xAAcAAABBQEBAQAAAAAAAAAAAAACAAEDBAUGBwj/xAA9EAABAwIDBQUGAwcFAQEAAAABAAIRAyEEEjEFQVFhcRMigZGhBjKxwdHwQlLhByNicpLC8RSCg6KyMxX/xAAZAQADAQEBAAAAAAAAAAAAAAAAAQIDBAX/xAAiEQACAgICAQUBAAAAAAAAAAAAAQIRAyESMUEEEyJRYTL/2gAMAwEAAhEDEQA/APGHGUnD0R5E0LKwIXJgjqBIBVYAhFCJoRJNgRZUTWo4TwlY0gcqcMKNqlYJMD78FNlqKI+w0P39/qgqUiFp4bDuBmLC5Gs8SBGvxVqvhWw8D/FxlI42nxAS5qxuGjCptJMa2PoCUqjCIJ3iVdwEth2hbmPrTbH/AGKfFYaBkBHdfUGoiA43JO63qqvZFaM66RUlRgGjg7oHf3AIAmIBK6MtSCLEDdKSnToGCnkp4ShADBIhOEkAMjyjifL9UwShAhwkknCQxnBNlRJ0WA0JQnSSAYJQnCchADU2SVeo4dV8LEiVoPpd0xrCzm90axWrBo7RFN4i8awAOokLZqUmupgs0eDqAIy3AProucpYe1xEevRdLhHdnRY0wSJzAG8P3fDyKmUVFqiU+Rz9d8Zh/N/2fTerlfBF5hvOSdJOb5wmxVMdo7fwngGho/8AAV7D1wTl4C0+fjf4onOlo1hjvsjwHso13v1SOTW38yfktOn7G0fz1fNg9C1XcDUu2Ji2+Br5rewlwDvjcCfMiIXnz9Tlvs644MddHMv/AGfNPu1XA7pDXD0IWPtH2Ir0/cLag5d139Jt6r04Mt+n6psS+Y5ePxRH1mReSX6eD8Hh9eg5ji1zS1w1BEFRr0n2u2e17DYSLg7xG5ebEL0cGZZI2cWXH7bodKEgktjMaEk5CFADosqFFPVADgJoRuEIUgEQlCdIIAYhIBFKSAGTJyUzRvKBolpha1HDEtkutwGvjOnVZdCNToPM8lYqbRcbaAaACw/XmokrNE0i8GBv194+H4R4FB/qA5w7gEDqbLNdiSfuU+GdLvBLjSEmmzQdUk3N+N1NREHnFo89fRU80bgev6aqxRrHhb0WbWjdM38E+4PQ7ukEnouswL7c1xmzXARuPH4arpcLi6Y1qNHV8HyXn5scm9I6ozjW2dBSdpfzsmrtkac9Z+Kzm7bw7RevT8Hz6BR4n2ow2gqNI5Nc74i6y9uX0HJfZBtpoLXDkdx4bwdF5GQvTcft6k4HKXH/AGmNOei4M7MJJgjX8rvou/0nwT5aOb1MeVUZyaFpP2S4b2n+r5tVKrSLbEELtUk+mcri12iNAQjAQlUSOAnTAp0BYRTQk0ooSAaE8JJ0ACSmCZ4TtCBiCYBHCZAhEpw5M5HRol2n6DqUALNx+KlwjzmFrb4HxU9PAgamT6KcABZSmukbxxvtgPbOg802Ujf5JVK0KBziVKTNG0TQOfmhzN4IRRnWVYpUAm2JIj7ZvJE2sE+IpgKiQhJMG2jTbWHh4KzSq2+/osMVCFZoV1MsY45DZB+/vVVMZSDgZ3b0NPEbh9iLhO13d8D6rNR4stu0YjmwSFHCsYg94qKF2I4n2BCKEkX3qgQzSnUbSjTYBSkmCQSAdOmSSGOhKcIXJoQQbPitimA0QN3rzWRRMEHmFde8rPJvRtirslqVFXLiUDiiwx73nCmqRd26JMNSuZVmnSbqZlNhafKOPgreL2dMHKSPrvUSkrps1UPoizwRvHMR6jVWRQDrtUGE2UGMJkm+hEDfzuZOvJdF7LbMJpPebmTCmTiumCUn2jK//Jafee1vUqtjNhECWkEKPFgU6n7zM6S64jdOgdr6LawZEmmbjcYgjkRuKPlHfgdRevJyGJoFogoKAsuj23gTYcdfBZWJoBmUD8oJ/wALVZE1Rk8b7ApDip6zw1sn/J4Kv2gbr+qp16xcZPgOCSjbFKaigCZMoSnCYrc5himgcSicmyoACmEQCVPRKE2A6dqFEEgCCUJBIJDEQhcERQuTQhBWaNUGx8/qqyIJNWNOi6aajDYMhVhykIu0PEpcGvJXufhs4KoSCTxXQ7JrB1iua2M6Q4HkVp4LEZHLjyrbR6GGSas0tu90NaBc3hdTsOl2eHY0jUyT1H6rica2pWqS2TIDQB8F02wMHXyjO8BsEZTJdwF9Aspfyi1TbDxXs+e1LmnuuMxAMHjBCvnANYzvXOsnVXs1rrB9o9pCnTc43A3cZ3JRbboJpJWY+Ie1znudZoBvwA1XE4vGl73EWBNuMbvRae39udsAxjS1o1nV3CY3BYhC7MOOts4s2W/jEFMnhKFucw0pSnAQkJgKU0pEIUDFT0RoKYRApsQUJBOkpAcJpTtTIARSITlCUAMiTJwmAgUgnSCALOAxGSoDuNj4roX096DYmx5plzh33aSNBuVkktJB8uHRceWUXLR24VJIqUxSzy/tG82HQjQwZ+C6TA4lze8zEGrT3h47w6EfRYNCm1zu+JHJadUU2Nhlp4n6qHs6HJ1R0P8Ar5FlyPtzUqQyWOFM3zFpDXHcA7QxddBsnCFwzO93yn9F07sM+rh6lCrT7jrNmAS22g1EXgqcbSkZ5bcaPCSmlbHtPsN2Eq5CZY4ZmO4jSD/EDY+B3rHhegnZ570MSmTpIAQQokJQAyhhTQo4VITCZokELETUASJJgnUgOCmTAp0APKAhGhQMSdHRplxgb1tUcExgk3PH6BJuiowbMzD7Pe/QQOLjA+q08Bspoe0l4dFyALW0udb8kVStZDh8TkJMSdFnJtrRtHGkdVg3xvQ7RwgcM7dd45cVjs2g6JyiJ4ytPZG1X5gQAejR81ye2zoTKNHCZjZbuytjEmQzMeJ3eJWhgqFOZAgm+6PIiPBaj9tPomXMFSkNcgDajecaOHSFXBsTkvBf2bggwAuu7loOnNXKlUxDQATqTf0hLA42niGZ6bgW8NCDwcNxSqvAdlb72vQc/v4pca0iLvs439qWywcGypcupOBmNzzD54AQ0+C8kX0HWeHGHGQZAtaOEc1xHtN7AMfL8NDH6lhPcdyb+Q+nTVb4p0qZlkx3tHmcJlJWpOY5zHtLXNMFrhBB5hAugwEAhhEmhAAwiypiiTAgYiCZmiTU2IkSTJykAmokwCSQwghepGUidAY47vNSNoC0uHhJPolaHRoYJmRgP4n36DcjdUkxuCCpimH81twFvOUmV6ckkVL8AFm2dCpKgXukpmaE9T5lS0nUZu6o3XVgPwKmoUKRENrMOnvBzPjIS5IpE2FdZo/K2fRXcHWEklohtzYT0CrHCvaCYkcWw4bt4013qxgWiZ/C2D/MRceAN1OmW+jrKTsoa2TmIuZNidYHorjS0uIJJAJEEmIaAD65vJcrh9pE1AXaMBceZaCVMzaDhSdJubeNQy7+5Hgk1/Z+n2YfWYSJ7jQPxHmNDcxyuulwdKxvMmJ3kN1Pi4krjq+KFJlBn5Wtd1c4ZviV1/ainSbJk5QOpj6pMTFjHg90cN3DRPgnyC2Zi08SqjGOdJ3uMeCuFmWGt1+HEqaAxvan2UpYoS4ZKgENqAXHBrh+JvLnaF5FtTZ1TD1XUqohzeFwQdHA7wV9BOMjd/hcX+0XYwq0O0Hv0pIPFur2nw7w5jmVpjk068Gc43vyeTJJyEK3MBFPHNPCSBldqcJqZTtVMkkSQlGAkAVKmXGB+g5qw7Kz+I8SPgPmtXYmyu0IBkDV0C99B4aqnt/ZnY1sgdnkBwMQbyIMb7LFZFKXE3eOUY8imKhcbfXyWns/Cw3M4STMA7t4+Cgw2DAEuubADh1WuKgjITcG07wTpm8d/miTrocF5ZXa2JMfY1UdKnI63UguwjeTHmVp7N2OapEPDdwzaEjcTu6qJTUVbNbSMVjfe/lPwUQi0jgreJoljntIggEEdFWLbhWtiHoywzTc6mf4THotF+NMAVmgTH71liP5maOWexveUz3XupasfXRZq0y1gMgtee64aEb+h4hWsSSKfmfk3/y7+pU8LWFI5XXoPgvGuU7nt5hX9o0spLJmMonSREg9CDPilb6GiariM+MptOjT4d0ZQPRdXUr5iJ0HyXDsvXe4fm/u/Rd7sygHMadZSaJuifC4g92mPeIzE/lb8pj0Wm1mWzfG1/Nc/QxWUvqauqGGji1vdbHW58QtOg91sxP8rDc8i7z0Tomy/SaQcv3cz8/RNiMOCHAjjzB8E1Kblwgk6TMWAEnwUsWtMgedkhngO18GaNapSP4HEDpq0/0kKmF6J+1TY/u4pgEGGvjn7jvWPELztdEXaOeSpilJIBSZBxTJKrEoSai3qhGhgcEC3O7S8DjHErq9jNoGkA7Dtc4EyckzwvC5vZr+4RrBNuv2V1Xs9WqlrmAtDR3jJve1hvXDmbtnoYYxpaKbcW5tZzqXcBOkdBPoq+0aIfiQ4kkEeNpXRVabphjm5tTDY8TdYm0ZFQGQYBzQeJMrPHLZedrgUHYUgTqCZjfogxNUwHC9oNp4G3A81bwxc4loIjiTYAq7S2OA8Co5pY4i7JtMzM8OC25pdnDHLr5GULUy9veALXW1HJw3Gx5GFq4Zz8wawTeReI5yqOL2e1j3AZmsLoaRI9wu7wJ5G3UosZnpNBGbK+wcQTu3O430Sk1NUiudo1GNpVCe0jM8wToRcDX0UO2NmU20yWtLXhwgAzLdCI9Z5KjhdrNyZcrWubfPE9QTu11V/D441HMdOUtytzjutG4SeMCVklODvwSp2YFI7z0Rb12TaLSHNYKfuOa4kyHSdW8DGiwtsbNZTYx9MuMmHyDAOovzE+S1hmUnRqpXogpUg4uze7EfJWmy+hSc65YTRP8AxlpZPg4jwVTDVDNjEK3s4/uq8/hfTeOHuvBt97k5GiIcA2XOPE/MrfZtns6Bp3u5jJG4PcA6OcSsXAiGDw+CpYmsBUaDoTm8Wh0LWiPB0Y2hnqFzbGezYPygamOnzXZ4KhkZJmTa/vH9T971zvsjs8Mb2jxc6cp18dy7CjQJOZ3gOE7zzUsDPq0TrJBc6Lch8gAPNXaD9In3WmDz19R6onkZ/wCFoPiTPpc+aavaIGgDfMT9EugMva2EFbD1KRGuZo5TdvxC8LykSDqLHqLFe9OdFRwOhAPiLfABeKbeo5MVXbp+9f6uJ+avG+0Z5FpMoAo55H78EEpsxWxiRMThM1EAmIu4CrBjjby0W3s9wDxIJ4gGPmucY2bDetTC1CwiXTz4dFz5YXtHThm0qOxwdWlDxUcae5sNdF75nOAuFQrYBwcJAawmQ90hsC+sT6KlX2hUfqQI3NaPUmVRxmMe6A5xPDj5BcsYO9MMqnJfI6LB41z6jxRBLjfuAQ4RE3AvYyANVFg3Ui5vdqEQe1797xdjR7seSxNn4mpTeHyZEb720CPBVg2r2maHZs3eZ3bmY7pJjwVe3V0Y1L6N3GYk9jWptcC1rgYcYJDTOZoGrvqVzWKx7nMyl5LQbCbA/Wy18FizTe9zmMIe4uEw5ha4k91wtBuqVTB03l/ZsptJeXNJeTlEnu5WzbhabBVCovYnFvpGVSrmSQdQZi1jqDyPzWtgsY9jHU4inVuZBju6OgawT6qalszvjtmUyC0AZH5SY3kCHTHJR4zZJZVcKbg2l+E1XgGCASA0d4wd4G5W5Reg4uzT2Hh4z95kGBmAzEyAZ4tiRO+xC1Q0hpzhtRvCC4a5Q4tI8uqxdm7LIktxNDWT/wDUR/uLI84W1hsC+pY90NNnWeX75ABiOcxwnRcuRfKzVKXVGC+kwVDIIAce7pad41G6ymw5a0Yi0gsZHG5EQr1XZIfVs5zpN4gk9LASOcjiVjYnHAsqZW5Wuyhs3JA0LjxjUC11qnyoqEZ27Y7q2Vngi9mdk9s8VqnuMPd5neeg+KqFvavbTGh16aleg7EwDcoc2Mo7rWyBEa2XQ3WjQ39iYXuhzucDhz6qXEPMkDRNQpW71QDlM/BWKtENFzKlEsrYdW6lPWd2U+hVag6XC1pVg1O+/llTYjLxVOHNdxB+S8i9u6OXGP4ODX+bQD6tK9n2k3ut5H5Lx/8AaK6cX/xt/wDT1UFsnJ/JzIRTyKAKaD9krYwKtJSFBRUqGCLOAZqd4+akxBt0gINnj3uikq6wNAo8m0f5LbKpd4gT1i9+ajow0uB6gneCpaLrC2sdBP2URbv1XNfaN66YLiToCfA9OKjHA2PS/rorTSB7r7kX4fortDFvAh9NtVvMSY6pcqNPaX2RbPZhshNTM6oCbTYi0fNbjWYB4A9wwJu4X8TCpCrgjZ+HLTxv8lsYHBYEkFjATvaSYPgVEn52Uo0qK1T2ZaWZsPWLjeASPIEadVkYUOpPIdTdnHGxn+Y+HmF2uCwbGumkwU+lvPirG2tj9swuH/0GnPlKlyJr6ONO0qlQjNA0yzeOe6/VdHgq+Wn2dNhrPdEtFwJ31XCzRYDKDPSAVkjZZGYPpVGuguJDXO0O4gRHIeao4zbWVradJz6eTllJPFxtqqhj5v8ACW6X6djR2RXFJ+WmO0eCBBaGtB0AuYA+5lc7W9iarmBhfSY4TZxdfSLhvJavs3t6q5zQ85pIHQmBbzXYY/DtqAtNiNHbwtY41F2Q5Po4TAewmIphziaZdlgAHXo7Q6b4R0MLkhlTM0jVsQfNdRsfEOD3U3kltwORGqkx+z2VzkeYqN90zBI4StGTbXZW2W7DOEfjH5ifrELRrsqHhHJZdX2UOWWPLXD8LyCD/uaLeqp4bH1KbjTc5zXDcb3+YUtB30dFhqZbcylRHccd7io8Liy+nLveHz0VmlRLGNHMel0VoRn7bfFOeBB9CvGva3GNrYl7mmQAGg7jEk+pPkvTvbzGFmFrEGCQGjq4hv8AcvGFpBbsib1QMKWQoXFFB/K70WtGJDRRlDRCkhDAs4DUjiFM6wVWi4tMq09xcJCh9m0Hqi1hKRcIa7cTHQ8d3+U7KpuDaOMn4KChWcwyLq2Xdp3mwCNQfpwWE00/w2i01rsgYWzDpncZ3FX6GZrhkdfcqWJEi8A8ilQrAcR009dFLVo0jLwzoTjK7R32Me3iQ0qzgiHgEAsI4GAsdzmxZ5PIi3gVbw+Pysgk23ZfmsnEu6OmpYnLGa/itOjtUWyuj4rgcXjswtI56KrS2oRbOB4/NHt2Tzo9Oxu3G02hzjMmLdCvMcRWzVGkj3nPF+DpI9VVxW0XvPecCBoAfvdKrVHutBOoPRdWKFIwnK2dN7O1z2ga0AObcRrbfc6r0fDY8uZmcRm0J4+HFeZ4Uua1jhc8BqCu82btJhLTVZfUOi/+4fNDHI1K+zHS19P8XvCdCN/l8EW2KUAPb71Mg+G8ffNS0MUXGRGVNi3nfcGQfFBGx8NixVEt14b/ANVkbWYalRkCHNOsaBUKFXs3ls6FdFR2mMozBp5nXy3lFAmWsPhoEmzdevJPUlxJP+E9GqXd59uA4KPFYtoGongjQHnf7UMXDKdMfieXEcmj5EtXm710vtztPtsS4D3afdHM6uPnA8FzLgtIqkZSdsjIUnZu5+f6oUsh5eisghpFSqNgUrQkxocKanULdFGU4KQ+i62u062KTqcKnKNlQ7iQkUpfZdZWcN9ueiRxrfyCeR/RUnOJT4dkOk7lPBPbK9x9I0Szo0cgmZhtbmOvyUVKsTBO9aNAd2+sKHGjUy8gm/rcoquWBBv0+Mq5WpCVW/EB1VE1os0aLSywGYzu+akpUAWid0tPTdoqjKpaZGn3daLamYZ2X4hMeug2Uy0WuORgj6rp9m7UZUDWl0ECJLSJ6kFc5Rex2+Hb738t6tUdnBx7tQNdz7vroldjqj0PZmMpskNcahO5o081pYl7S0cSNLT6LjNnYZ7R+8xNNvKb+YiVubJrsBIFRlQ7oBt1JQS0vBHW2aXHNEHirWDohl4l3E/LgpKlcDV08h9UL8VPuCOZMIoVhVaplc77U7U7Gi9wPePdb1P3PgtKviWtHecDyH1XmHtXtnt6pAP7tkhsaE7z8kcWDdIw6jyTJ1Ub0xdKS0MBg1Fm+7ISU0pgR02qUFAD9+KN2iAQ6drpVcHVMNyfEVloqWm0FZ51UlI3CTiNGrh6QuToJUNUgDjOqGu4iw4O+CabeARRS7LuEYDkb92CuOPeAH3Cz8OP3jf5Rv4lWMJ7x6fErJnUgydSqpJzW4K9WFvL4rMqHvHokhSCrETrp9lPhqxY6Ztcx80JaMvj8gge0d3qfiFZLNE4uk8XOV3GFYaXbqs9QfjKw2NBcfFSkQLIaBNm12bjoWu++ZWhsyvkBzuIjRosPEDVchmM6q3RceKKoE7OrqbYcdJjkr+y21awcWXAIBzPjXSwF1l4amMj7C2X48Vr+zWtQfwz4g2UOYSVMH2g2a7/AExcHuzFjnWsJpnvNEXuzN/TzXmlR69lxrBkdyqiPHVeM41uVxAsMxHgHEfIKsbsyn2AnUOZPUdbxWtGdkj3IYCiB73il2p4p8S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4" name="Picture 2" descr="http://delaemvmeste.by/wp-content/gallery/valentiy-vilgelm-vankovich/vankovich-napaleon_kalya_vognish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3517221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Развитие искусства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4499992" cy="5256584"/>
          </a:xfrm>
        </p:spPr>
        <p:txBody>
          <a:bodyPr>
            <a:normAutofit/>
          </a:bodyPr>
          <a:lstStyle/>
          <a:p>
            <a:r>
              <a:rPr lang="ru-RU" sz="2400" b="1" dirty="0"/>
              <a:t>Станислав </a:t>
            </a:r>
            <a:r>
              <a:rPr lang="ru-RU" sz="2400" b="1" dirty="0" err="1"/>
              <a:t>Монюшко</a:t>
            </a:r>
            <a:r>
              <a:rPr lang="ru-RU" sz="2400" b="1" dirty="0"/>
              <a:t> </a:t>
            </a:r>
            <a:r>
              <a:rPr lang="ru-RU" sz="2400" dirty="0"/>
              <a:t>— белорусский композитор; автор песен, оперетт, балетов, опер; классик вокальной лирики.</a:t>
            </a:r>
          </a:p>
          <a:p>
            <a:r>
              <a:rPr lang="ru-RU" sz="2400" dirty="0"/>
              <a:t>Родился в фольварке </a:t>
            </a:r>
            <a:r>
              <a:rPr lang="ru-RU" sz="2400" dirty="0" err="1"/>
              <a:t>Убель</a:t>
            </a:r>
            <a:r>
              <a:rPr lang="ru-RU" sz="2400" dirty="0"/>
              <a:t> Игуменского уезда Минской губернии (ныне </a:t>
            </a:r>
            <a:r>
              <a:rPr lang="ru-RU" sz="2400" dirty="0" err="1"/>
              <a:t>Червенский</a:t>
            </a:r>
            <a:r>
              <a:rPr lang="ru-RU" sz="2400" dirty="0"/>
              <a:t> район)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566124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Станислав Манюшко</a:t>
            </a:r>
          </a:p>
        </p:txBody>
      </p:sp>
      <p:pic>
        <p:nvPicPr>
          <p:cNvPr id="45058" name="Picture 2" descr="Stanisław Moniusz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145015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Развитие искусства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4499992" cy="5256584"/>
          </a:xfrm>
        </p:spPr>
        <p:txBody>
          <a:bodyPr>
            <a:normAutofit/>
          </a:bodyPr>
          <a:lstStyle/>
          <a:p>
            <a:r>
              <a:rPr lang="ru-RU" sz="2400" b="1" dirty="0"/>
              <a:t>Станислав </a:t>
            </a:r>
            <a:r>
              <a:rPr lang="ru-RU" sz="2400" b="1" dirty="0" err="1"/>
              <a:t>Монюшко</a:t>
            </a:r>
            <a:r>
              <a:rPr lang="ru-RU" sz="2400" b="1"/>
              <a:t> </a:t>
            </a:r>
          </a:p>
          <a:p>
            <a:r>
              <a:rPr lang="ru-RU" sz="2400"/>
              <a:t>Главная </a:t>
            </a:r>
            <a:r>
              <a:rPr lang="ru-RU" sz="2400" dirty="0"/>
              <a:t>заслуга — создание национальной польской оперы (написал свыше 15 опер). Первая опера — «Галька». Либретто оперетт «Рекрутский набор» (1841 или 1842), «Борьба музыкантов» (1840-е годы), опер «Чудесная вода» (1840-е годы), «Сельская идиллия» (1846) написал В. И. Дунин-Марцинкевич.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566124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Станислав Манюшко</a:t>
            </a:r>
          </a:p>
        </p:txBody>
      </p:sp>
      <p:pic>
        <p:nvPicPr>
          <p:cNvPr id="45058" name="Picture 2" descr="Stanisław Moniusz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145015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Польско-белорусские культурные деятели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556792"/>
            <a:ext cx="4402832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/>
              <a:t>Адам Мицкевич</a:t>
            </a:r>
          </a:p>
          <a:p>
            <a:pPr>
              <a:buNone/>
            </a:pPr>
            <a:r>
              <a:rPr lang="ru-RU" dirty="0"/>
              <a:t>  родился в Беларуси. Сам Мицкевич называл себя «литвином», выбрав для написания своих произведений польский язык. Адам Мицкевич родился на хуторе недалеко от </a:t>
            </a:r>
            <a:r>
              <a:rPr lang="ru-RU" b="1" dirty="0" err="1"/>
              <a:t>Новогрудка</a:t>
            </a:r>
            <a:r>
              <a:rPr lang="ru-RU" dirty="0"/>
              <a:t> в семье обедневшего шляхтича, адвоката Николая Мицкевича.</a:t>
            </a:r>
          </a:p>
        </p:txBody>
      </p:sp>
      <p:pic>
        <p:nvPicPr>
          <p:cNvPr id="1026" name="Picture 2" descr="https://upload.wikimedia.org/wikipedia/commons/thumb/3/33/Adam_Mickiewicz.PNG/266px-Adam_Mickiewic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338792" cy="410445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3528" y="566124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Мицкевич на скале Аюдаг.</a:t>
            </a:r>
          </a:p>
          <a:p>
            <a:pPr algn="ctr"/>
            <a:r>
              <a:rPr lang="ru-RU" sz="2400" dirty="0"/>
              <a:t>Художник В. </a:t>
            </a:r>
            <a:r>
              <a:rPr lang="ru-RU" sz="2400" dirty="0" err="1"/>
              <a:t>Ванькович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Польско-белорусские культурные деятели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556792"/>
            <a:ext cx="4402832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/>
              <a:t>Адам Мицкевич</a:t>
            </a:r>
          </a:p>
          <a:p>
            <a:pPr>
              <a:buNone/>
            </a:pPr>
            <a:r>
              <a:rPr lang="ru-RU" dirty="0"/>
              <a:t>  всемирно известные стихи «Люблю я!», «Романтичность», «Рыбка». Сюжеты Мицкевичу во многом подсказали белорусские народные предания и песни. </a:t>
            </a:r>
          </a:p>
        </p:txBody>
      </p:sp>
      <p:pic>
        <p:nvPicPr>
          <p:cNvPr id="1026" name="Picture 2" descr="https://upload.wikimedia.org/wikipedia/commons/thumb/3/33/Adam_Mickiewicz.PNG/266px-Adam_Mickiewic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338792" cy="410445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3528" y="566124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Мицкевич на скале Аюдаг.</a:t>
            </a:r>
          </a:p>
          <a:p>
            <a:pPr algn="ctr"/>
            <a:r>
              <a:rPr lang="ru-RU" sz="2400" dirty="0"/>
              <a:t>Художник В. </a:t>
            </a:r>
            <a:r>
              <a:rPr lang="ru-RU" sz="2400" dirty="0" err="1"/>
              <a:t>Ванькович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Польско-белорусские культурные деятели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556792"/>
            <a:ext cx="4402832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/>
              <a:t>Владислав </a:t>
            </a:r>
            <a:r>
              <a:rPr lang="ru-RU" b="1" dirty="0" err="1"/>
              <a:t>Сырокомля</a:t>
            </a:r>
            <a:r>
              <a:rPr lang="ru-RU" dirty="0"/>
              <a:t> </a:t>
            </a:r>
          </a:p>
          <a:p>
            <a:pPr algn="ctr">
              <a:buNone/>
            </a:pPr>
            <a:r>
              <a:rPr lang="ru-RU" dirty="0"/>
              <a:t>(</a:t>
            </a:r>
            <a:r>
              <a:rPr lang="ru-RU" dirty="0" err="1"/>
              <a:t>Людвик</a:t>
            </a:r>
            <a:r>
              <a:rPr lang="ru-RU" dirty="0"/>
              <a:t> Владислав </a:t>
            </a:r>
            <a:r>
              <a:rPr lang="ru-RU" dirty="0" err="1"/>
              <a:t>Франтишек</a:t>
            </a:r>
            <a:r>
              <a:rPr lang="ru-RU" dirty="0"/>
              <a:t> Кондратович)</a:t>
            </a:r>
          </a:p>
          <a:p>
            <a:pPr algn="ctr">
              <a:buNone/>
            </a:pPr>
            <a:r>
              <a:rPr lang="ru-RU" dirty="0"/>
              <a:t>  белорусский и польский поэт, краевед, историк литературы, переводчик.</a:t>
            </a:r>
            <a:br>
              <a:rPr lang="ru-RU" dirty="0"/>
            </a:br>
            <a:r>
              <a:rPr lang="ru-RU" dirty="0"/>
              <a:t>Родился в небогатой шляхетской семье, занимавшейся сельским хозяйством в арендуемых фольварках.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66124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Владислав </a:t>
            </a:r>
            <a:r>
              <a:rPr lang="ru-RU" sz="2400" dirty="0" err="1"/>
              <a:t>Сырокомля</a:t>
            </a:r>
            <a:r>
              <a:rPr lang="ru-RU" sz="2400" dirty="0"/>
              <a:t>.</a:t>
            </a:r>
          </a:p>
          <a:p>
            <a:pPr algn="ctr"/>
            <a:r>
              <a:rPr lang="ru-RU" sz="2400" dirty="0"/>
              <a:t>А. </a:t>
            </a:r>
            <a:r>
              <a:rPr lang="ru-RU" sz="2400" dirty="0" err="1"/>
              <a:t>Шемеш</a:t>
            </a:r>
            <a:r>
              <a:rPr lang="ru-RU" sz="2400" dirty="0"/>
              <a:t>.</a:t>
            </a:r>
          </a:p>
        </p:txBody>
      </p:sp>
      <p:pic>
        <p:nvPicPr>
          <p:cNvPr id="16386" name="Picture 2" descr="https://upload.wikimedia.org/wikipedia/commons/thumb/d/dc/W%C5%82adys%C5%82aw_Syrokomla.PNG/250px-W%C5%82adys%C5%82aw_Syrokom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240360" cy="4238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Польско-белорусские культурные деятели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556792"/>
            <a:ext cx="4402832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/>
              <a:t>Владислав </a:t>
            </a:r>
            <a:r>
              <a:rPr lang="ru-RU" b="1" dirty="0" err="1"/>
              <a:t>Сырокомля</a:t>
            </a:r>
            <a:r>
              <a:rPr lang="ru-RU" dirty="0"/>
              <a:t> </a:t>
            </a:r>
          </a:p>
          <a:p>
            <a:pPr algn="ctr">
              <a:buNone/>
            </a:pPr>
            <a:r>
              <a:rPr lang="ru-RU" dirty="0"/>
              <a:t>В печати дебютировал балладой «Почтальон» в русском переводе Леонида </a:t>
            </a:r>
            <a:r>
              <a:rPr lang="ru-RU" dirty="0" err="1"/>
              <a:t>Трефолева</a:t>
            </a:r>
            <a:r>
              <a:rPr lang="ru-RU" dirty="0"/>
              <a:t> она стала популярной русской народной песней «Когда я на почте служил ямщиком…».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66124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Владислав </a:t>
            </a:r>
            <a:r>
              <a:rPr lang="ru-RU" sz="2400" dirty="0" err="1"/>
              <a:t>Сырокомля</a:t>
            </a:r>
            <a:r>
              <a:rPr lang="ru-RU" sz="2400" dirty="0"/>
              <a:t>.</a:t>
            </a:r>
          </a:p>
          <a:p>
            <a:pPr algn="ctr"/>
            <a:r>
              <a:rPr lang="ru-RU" sz="2400" dirty="0"/>
              <a:t>А. </a:t>
            </a:r>
            <a:r>
              <a:rPr lang="ru-RU" sz="2400" dirty="0" err="1"/>
              <a:t>Шемеш</a:t>
            </a:r>
            <a:r>
              <a:rPr lang="ru-RU" sz="2400" dirty="0"/>
              <a:t>.</a:t>
            </a:r>
          </a:p>
        </p:txBody>
      </p:sp>
      <p:pic>
        <p:nvPicPr>
          <p:cNvPr id="16386" name="Picture 2" descr="https://upload.wikimedia.org/wikipedia/commons/thumb/d/dc/W%C5%82adys%C5%82aw_Syrokomla.PNG/250px-W%C5%82adys%C5%82aw_Syrokom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240360" cy="4238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Польско-белорусские культурные деятели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293096"/>
            <a:ext cx="8147248" cy="21496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vi-VN" b="1" dirty="0"/>
              <a:t>Игнатий Ипполитович Домейко </a:t>
            </a:r>
            <a:r>
              <a:rPr lang="vi-VN" dirty="0"/>
              <a:t>происходил</a:t>
            </a:r>
            <a:r>
              <a:rPr lang="vi-VN" i="1" dirty="0"/>
              <a:t> </a:t>
            </a:r>
            <a:r>
              <a:rPr lang="vi-VN" dirty="0"/>
              <a:t>из древнего белорусского шляхетского рода. Родился в зажиточной семье в деревне Медвядка Новогрудского уезда. </a:t>
            </a:r>
            <a:endParaRPr lang="ru-RU" dirty="0"/>
          </a:p>
        </p:txBody>
      </p:sp>
      <p:pic>
        <p:nvPicPr>
          <p:cNvPr id="19458" name="Picture 2" descr="http://stara.belsat.eu/media/uploads/arch/20140429_182614_article_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40871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ru-RU" sz="3600" b="1" dirty="0"/>
              <a:t>Польско-белорусские культурные деятели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293096"/>
            <a:ext cx="8147248" cy="21496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/>
              <a:t>С 1846 г. судьба Игнатия </a:t>
            </a:r>
            <a:r>
              <a:rPr lang="ru-RU" dirty="0" err="1"/>
              <a:t>Домейко</a:t>
            </a:r>
            <a:r>
              <a:rPr lang="ru-RU" dirty="0"/>
              <a:t> была связана с национальным университетом в столичном Сантьяго. </a:t>
            </a:r>
            <a:r>
              <a:rPr lang="ru-RU" dirty="0" err="1"/>
              <a:t>Домейко</a:t>
            </a:r>
            <a:r>
              <a:rPr lang="ru-RU" dirty="0"/>
              <a:t> был профессором химии и минералогии, потом заведующим кафедрой химии, членом университетского совета. </a:t>
            </a:r>
          </a:p>
        </p:txBody>
      </p:sp>
      <p:pic>
        <p:nvPicPr>
          <p:cNvPr id="19458" name="Picture 2" descr="http://stara.belsat.eu/media/uploads/arch/20140429_182614_article_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40871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1107</Words>
  <Application>Microsoft Office PowerPoint</Application>
  <PresentationFormat>Экран (4:3)</PresentationFormat>
  <Paragraphs>124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Тема Office</vt:lpstr>
      <vt:lpstr>Литература и искусство в первой половине XIXв.</vt:lpstr>
      <vt:lpstr>План</vt:lpstr>
      <vt:lpstr>Польско-белорусские культурные деятели</vt:lpstr>
      <vt:lpstr>Польско-белорусские культурные деятели</vt:lpstr>
      <vt:lpstr>Польско-белорусские культурные деятели</vt:lpstr>
      <vt:lpstr>Польско-белорусские культурные деятели</vt:lpstr>
      <vt:lpstr>Польско-белорусские культурные деятели</vt:lpstr>
      <vt:lpstr>Польско-белорусские культурные деятели</vt:lpstr>
      <vt:lpstr>Польско-белорусские культурные деятели</vt:lpstr>
      <vt:lpstr>Польско-белорусские культурные деятели</vt:lpstr>
      <vt:lpstr>Становление нового белорусского языка и литературы</vt:lpstr>
      <vt:lpstr>Становление нового белорусского языка и литературы</vt:lpstr>
      <vt:lpstr>Становление нового белорусского языка и литературы</vt:lpstr>
      <vt:lpstr>Становление нового белорусского языка и литературы</vt:lpstr>
      <vt:lpstr>Становление нового белорусского языка и литературы</vt:lpstr>
      <vt:lpstr>Становление нового белорусского языка и литературы</vt:lpstr>
      <vt:lpstr>Становление нового белорусского языка и литературы</vt:lpstr>
      <vt:lpstr>Становление нового белорусского языка и литературы</vt:lpstr>
      <vt:lpstr>Становление нового белорусского языка и литературы</vt:lpstr>
      <vt:lpstr>Развитие искусства</vt:lpstr>
      <vt:lpstr>Развитие искусства</vt:lpstr>
      <vt:lpstr>Развитие искусства</vt:lpstr>
      <vt:lpstr>Развитие искусства</vt:lpstr>
      <vt:lpstr>Развитие искусства</vt:lpstr>
      <vt:lpstr>Развитие искусства</vt:lpstr>
      <vt:lpstr>Развитие искусства</vt:lpstr>
      <vt:lpstr>Развитие искусства</vt:lpstr>
      <vt:lpstr>Развитие искусства</vt:lpstr>
      <vt:lpstr>Развитие искусства</vt:lpstr>
      <vt:lpstr>Развитие искусства</vt:lpstr>
      <vt:lpstr>Развитие искусства</vt:lpstr>
      <vt:lpstr>Развитие искусства</vt:lpstr>
      <vt:lpstr>Развитие искусства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и искусство в первой половине XIXв.</dc:title>
  <dc:creator>Светлана</dc:creator>
  <cp:lastModifiedBy>Ирина Недокунева</cp:lastModifiedBy>
  <cp:revision>12</cp:revision>
  <dcterms:created xsi:type="dcterms:W3CDTF">2015-12-08T04:36:51Z</dcterms:created>
  <dcterms:modified xsi:type="dcterms:W3CDTF">2023-04-16T18:14:33Z</dcterms:modified>
</cp:coreProperties>
</file>