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87" r:id="rId3"/>
    <p:sldId id="271" r:id="rId4"/>
    <p:sldId id="265" r:id="rId5"/>
    <p:sldId id="267" r:id="rId6"/>
    <p:sldId id="286" r:id="rId7"/>
    <p:sldId id="284" r:id="rId8"/>
    <p:sldId id="261" r:id="rId9"/>
    <p:sldId id="279" r:id="rId10"/>
    <p:sldId id="264" r:id="rId11"/>
    <p:sldId id="277" r:id="rId12"/>
    <p:sldId id="276" r:id="rId13"/>
    <p:sldId id="278" r:id="rId14"/>
    <p:sldId id="275" r:id="rId15"/>
    <p:sldId id="260" r:id="rId16"/>
    <p:sldId id="262" r:id="rId17"/>
    <p:sldId id="288" r:id="rId18"/>
    <p:sldId id="268" r:id="rId19"/>
    <p:sldId id="283" r:id="rId20"/>
    <p:sldId id="257" r:id="rId21"/>
    <p:sldId id="270" r:id="rId22"/>
    <p:sldId id="269" r:id="rId23"/>
    <p:sldId id="266" r:id="rId24"/>
    <p:sldId id="263" r:id="rId25"/>
    <p:sldId id="258" r:id="rId26"/>
    <p:sldId id="282" r:id="rId27"/>
    <p:sldId id="259" r:id="rId28"/>
    <p:sldId id="272" r:id="rId29"/>
    <p:sldId id="285" r:id="rId30"/>
    <p:sldId id="28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y sila" userId="83c23743983fe417" providerId="LiveId" clId="{9F05BE7D-DA73-46DC-9E67-523F06215E41}"/>
    <pc:docChg chg="undo custSel addSld delSld modSld sldOrd">
      <pc:chgData name="by sila" userId="83c23743983fe417" providerId="LiveId" clId="{9F05BE7D-DA73-46DC-9E67-523F06215E41}" dt="2019-11-23T18:29:51.658" v="611" actId="1076"/>
      <pc:docMkLst>
        <pc:docMk/>
      </pc:docMkLst>
      <pc:sldChg chg="addSp delSp">
        <pc:chgData name="by sila" userId="83c23743983fe417" providerId="LiveId" clId="{9F05BE7D-DA73-46DC-9E67-523F06215E41}" dt="2019-11-23T14:54:29.568" v="63"/>
        <pc:sldMkLst>
          <pc:docMk/>
          <pc:sldMk cId="3512091691" sldId="256"/>
        </pc:sldMkLst>
        <pc:picChg chg="add del">
          <ac:chgData name="by sila" userId="83c23743983fe417" providerId="LiveId" clId="{9F05BE7D-DA73-46DC-9E67-523F06215E41}" dt="2019-11-23T14:54:29.568" v="63"/>
          <ac:picMkLst>
            <pc:docMk/>
            <pc:sldMk cId="3512091691" sldId="256"/>
            <ac:picMk id="4" creationId="{815A136C-A077-4B2F-931B-BC11EE76303F}"/>
          </ac:picMkLst>
        </pc:picChg>
      </pc:sldChg>
      <pc:sldChg chg="ord">
        <pc:chgData name="by sila" userId="83c23743983fe417" providerId="LiveId" clId="{9F05BE7D-DA73-46DC-9E67-523F06215E41}" dt="2019-11-23T17:33:53.354" v="564"/>
        <pc:sldMkLst>
          <pc:docMk/>
          <pc:sldMk cId="79432021" sldId="257"/>
        </pc:sldMkLst>
      </pc:sldChg>
      <pc:sldChg chg="ord">
        <pc:chgData name="by sila" userId="83c23743983fe417" providerId="LiveId" clId="{9F05BE7D-DA73-46DC-9E67-523F06215E41}" dt="2019-11-23T17:34:36.763" v="571"/>
        <pc:sldMkLst>
          <pc:docMk/>
          <pc:sldMk cId="2181142168" sldId="258"/>
        </pc:sldMkLst>
      </pc:sldChg>
      <pc:sldChg chg="addSp delSp modSp ord">
        <pc:chgData name="by sila" userId="83c23743983fe417" providerId="LiveId" clId="{9F05BE7D-DA73-46DC-9E67-523F06215E41}" dt="2019-11-23T17:34:58.813" v="578"/>
        <pc:sldMkLst>
          <pc:docMk/>
          <pc:sldMk cId="228867536" sldId="259"/>
        </pc:sldMkLst>
        <pc:spChg chg="mod">
          <ac:chgData name="by sila" userId="83c23743983fe417" providerId="LiveId" clId="{9F05BE7D-DA73-46DC-9E67-523F06215E41}" dt="2019-11-23T16:02:48.406" v="311" actId="313"/>
          <ac:spMkLst>
            <pc:docMk/>
            <pc:sldMk cId="228867536" sldId="259"/>
            <ac:spMk id="2" creationId="{ECED431C-64EE-495B-B4E3-429DDD8447D8}"/>
          </ac:spMkLst>
        </pc:spChg>
        <pc:spChg chg="add del mod">
          <ac:chgData name="by sila" userId="83c23743983fe417" providerId="LiveId" clId="{9F05BE7D-DA73-46DC-9E67-523F06215E41}" dt="2019-11-23T16:02:06.870" v="276"/>
          <ac:spMkLst>
            <pc:docMk/>
            <pc:sldMk cId="228867536" sldId="259"/>
            <ac:spMk id="3" creationId="{D1C4C8FC-82B7-4D17-8074-F5B732925C84}"/>
          </ac:spMkLst>
        </pc:spChg>
        <pc:picChg chg="del mod">
          <ac:chgData name="by sila" userId="83c23743983fe417" providerId="LiveId" clId="{9F05BE7D-DA73-46DC-9E67-523F06215E41}" dt="2019-11-23T16:01:59.190" v="275"/>
          <ac:picMkLst>
            <pc:docMk/>
            <pc:sldMk cId="228867536" sldId="259"/>
            <ac:picMk id="4" creationId="{EDE119B1-BA6E-487C-9917-4DC6FF6DC744}"/>
          </ac:picMkLst>
        </pc:picChg>
        <pc:picChg chg="add mod">
          <ac:chgData name="by sila" userId="83c23743983fe417" providerId="LiveId" clId="{9F05BE7D-DA73-46DC-9E67-523F06215E41}" dt="2019-11-23T16:02:13.044" v="279" actId="1076"/>
          <ac:picMkLst>
            <pc:docMk/>
            <pc:sldMk cId="228867536" sldId="259"/>
            <ac:picMk id="5" creationId="{7B618F39-0AFB-4F54-AAA7-3963F32A2769}"/>
          </ac:picMkLst>
        </pc:picChg>
      </pc:sldChg>
      <pc:sldChg chg="addSp delSp modSp ord">
        <pc:chgData name="by sila" userId="83c23743983fe417" providerId="LiveId" clId="{9F05BE7D-DA73-46DC-9E67-523F06215E41}" dt="2019-11-23T15:39:50.238" v="233"/>
        <pc:sldMkLst>
          <pc:docMk/>
          <pc:sldMk cId="1568610853" sldId="260"/>
        </pc:sldMkLst>
        <pc:spChg chg="mod">
          <ac:chgData name="by sila" userId="83c23743983fe417" providerId="LiveId" clId="{9F05BE7D-DA73-46DC-9E67-523F06215E41}" dt="2019-11-23T15:28:15.426" v="178" actId="403"/>
          <ac:spMkLst>
            <pc:docMk/>
            <pc:sldMk cId="1568610853" sldId="260"/>
            <ac:spMk id="2" creationId="{20C8AC0E-7B84-4268-96E8-39C8B08AA29E}"/>
          </ac:spMkLst>
        </pc:spChg>
        <pc:spChg chg="del">
          <ac:chgData name="by sila" userId="83c23743983fe417" providerId="LiveId" clId="{9F05BE7D-DA73-46DC-9E67-523F06215E41}" dt="2019-11-23T15:21:52.086" v="166"/>
          <ac:spMkLst>
            <pc:docMk/>
            <pc:sldMk cId="1568610853" sldId="260"/>
            <ac:spMk id="3" creationId="{C5161E40-2A9E-4DF1-905C-123DA7245A27}"/>
          </ac:spMkLst>
        </pc:spChg>
        <pc:picChg chg="add mod">
          <ac:chgData name="by sila" userId="83c23743983fe417" providerId="LiveId" clId="{9F05BE7D-DA73-46DC-9E67-523F06215E41}" dt="2019-11-23T15:28:34.501" v="187" actId="1076"/>
          <ac:picMkLst>
            <pc:docMk/>
            <pc:sldMk cId="1568610853" sldId="260"/>
            <ac:picMk id="4" creationId="{67ADA4E4-1641-43A4-BDBA-01E5C97549FB}"/>
          </ac:picMkLst>
        </pc:picChg>
      </pc:sldChg>
      <pc:sldChg chg="ord">
        <pc:chgData name="by sila" userId="83c23743983fe417" providerId="LiveId" clId="{9F05BE7D-DA73-46DC-9E67-523F06215E41}" dt="2019-11-23T17:30:22.941" v="554"/>
        <pc:sldMkLst>
          <pc:docMk/>
          <pc:sldMk cId="1313057187" sldId="261"/>
        </pc:sldMkLst>
      </pc:sldChg>
      <pc:sldChg chg="modSp ord">
        <pc:chgData name="by sila" userId="83c23743983fe417" providerId="LiveId" clId="{9F05BE7D-DA73-46DC-9E67-523F06215E41}" dt="2019-11-23T17:34:43.401" v="574"/>
        <pc:sldMkLst>
          <pc:docMk/>
          <pc:sldMk cId="12487285" sldId="262"/>
        </pc:sldMkLst>
        <pc:picChg chg="mod">
          <ac:chgData name="by sila" userId="83c23743983fe417" providerId="LiveId" clId="{9F05BE7D-DA73-46DC-9E67-523F06215E41}" dt="2019-11-23T15:44:41.226" v="238" actId="1076"/>
          <ac:picMkLst>
            <pc:docMk/>
            <pc:sldMk cId="12487285" sldId="262"/>
            <ac:picMk id="4" creationId="{C1075F7B-FE4A-4274-B651-8E1806B57560}"/>
          </ac:picMkLst>
        </pc:picChg>
      </pc:sldChg>
      <pc:sldChg chg="addSp modSp ord">
        <pc:chgData name="by sila" userId="83c23743983fe417" providerId="LiveId" clId="{9F05BE7D-DA73-46DC-9E67-523F06215E41}" dt="2019-11-23T18:14:31.589" v="588" actId="14100"/>
        <pc:sldMkLst>
          <pc:docMk/>
          <pc:sldMk cId="1006724735" sldId="263"/>
        </pc:sldMkLst>
        <pc:picChg chg="add mod">
          <ac:chgData name="by sila" userId="83c23743983fe417" providerId="LiveId" clId="{9F05BE7D-DA73-46DC-9E67-523F06215E41}" dt="2019-11-23T18:14:28.393" v="587" actId="14100"/>
          <ac:picMkLst>
            <pc:docMk/>
            <pc:sldMk cId="1006724735" sldId="263"/>
            <ac:picMk id="3" creationId="{C1C9949C-4B69-4DA4-8F96-4B50CE821EE5}"/>
          </ac:picMkLst>
        </pc:picChg>
        <pc:picChg chg="mod">
          <ac:chgData name="by sila" userId="83c23743983fe417" providerId="LiveId" clId="{9F05BE7D-DA73-46DC-9E67-523F06215E41}" dt="2019-11-23T18:14:31.589" v="588" actId="14100"/>
          <ac:picMkLst>
            <pc:docMk/>
            <pc:sldMk cId="1006724735" sldId="263"/>
            <ac:picMk id="4" creationId="{6C05C126-3545-4ABB-81AD-5FF4B6162DFF}"/>
          </ac:picMkLst>
        </pc:picChg>
      </pc:sldChg>
      <pc:sldChg chg="addSp delSp modSp ord">
        <pc:chgData name="by sila" userId="83c23743983fe417" providerId="LiveId" clId="{9F05BE7D-DA73-46DC-9E67-523F06215E41}" dt="2019-11-23T17:30:50.433" v="556"/>
        <pc:sldMkLst>
          <pc:docMk/>
          <pc:sldMk cId="2519894116" sldId="264"/>
        </pc:sldMkLst>
        <pc:spChg chg="mod">
          <ac:chgData name="by sila" userId="83c23743983fe417" providerId="LiveId" clId="{9F05BE7D-DA73-46DC-9E67-523F06215E41}" dt="2019-11-23T15:33:29.244" v="229" actId="20577"/>
          <ac:spMkLst>
            <pc:docMk/>
            <pc:sldMk cId="2519894116" sldId="264"/>
            <ac:spMk id="2" creationId="{3917A03C-0D4D-4E26-82D3-80C4F1F71ABA}"/>
          </ac:spMkLst>
        </pc:spChg>
        <pc:picChg chg="add del">
          <ac:chgData name="by sila" userId="83c23743983fe417" providerId="LiveId" clId="{9F05BE7D-DA73-46DC-9E67-523F06215E41}" dt="2019-11-23T15:30:58.159" v="202"/>
          <ac:picMkLst>
            <pc:docMk/>
            <pc:sldMk cId="2519894116" sldId="264"/>
            <ac:picMk id="3" creationId="{D79B155A-9D2F-40BE-B3A6-1EB061C670D3}"/>
          </ac:picMkLst>
        </pc:picChg>
        <pc:picChg chg="mod">
          <ac:chgData name="by sila" userId="83c23743983fe417" providerId="LiveId" clId="{9F05BE7D-DA73-46DC-9E67-523F06215E41}" dt="2019-11-23T15:31:38.989" v="227" actId="1076"/>
          <ac:picMkLst>
            <pc:docMk/>
            <pc:sldMk cId="2519894116" sldId="264"/>
            <ac:picMk id="4" creationId="{539B1CAD-F25E-45E0-A6CC-DD2C0BDFD455}"/>
          </ac:picMkLst>
        </pc:picChg>
      </pc:sldChg>
      <pc:sldChg chg="ord">
        <pc:chgData name="by sila" userId="83c23743983fe417" providerId="LiveId" clId="{9F05BE7D-DA73-46DC-9E67-523F06215E41}" dt="2019-11-23T17:28:56.095" v="548"/>
        <pc:sldMkLst>
          <pc:docMk/>
          <pc:sldMk cId="1520338728" sldId="265"/>
        </pc:sldMkLst>
      </pc:sldChg>
      <pc:sldChg chg="modSp ord">
        <pc:chgData name="by sila" userId="83c23743983fe417" providerId="LiveId" clId="{9F05BE7D-DA73-46DC-9E67-523F06215E41}" dt="2019-11-23T17:34:11.812" v="567"/>
        <pc:sldMkLst>
          <pc:docMk/>
          <pc:sldMk cId="1511780269" sldId="266"/>
        </pc:sldMkLst>
        <pc:spChg chg="mod">
          <ac:chgData name="by sila" userId="83c23743983fe417" providerId="LiveId" clId="{9F05BE7D-DA73-46DC-9E67-523F06215E41}" dt="2019-11-23T15:53:09.335" v="260" actId="404"/>
          <ac:spMkLst>
            <pc:docMk/>
            <pc:sldMk cId="1511780269" sldId="266"/>
            <ac:spMk id="2" creationId="{E2BB2BF5-67DD-42C2-9D3F-9BB0B62A4590}"/>
          </ac:spMkLst>
        </pc:spChg>
      </pc:sldChg>
      <pc:sldChg chg="addSp delSp modSp ord">
        <pc:chgData name="by sila" userId="83c23743983fe417" providerId="LiveId" clId="{9F05BE7D-DA73-46DC-9E67-523F06215E41}" dt="2019-11-23T17:32:38.296" v="560"/>
        <pc:sldMkLst>
          <pc:docMk/>
          <pc:sldMk cId="3419512940" sldId="267"/>
        </pc:sldMkLst>
        <pc:spChg chg="mod">
          <ac:chgData name="by sila" userId="83c23743983fe417" providerId="LiveId" clId="{9F05BE7D-DA73-46DC-9E67-523F06215E41}" dt="2019-11-23T14:13:08.069" v="4"/>
          <ac:spMkLst>
            <pc:docMk/>
            <pc:sldMk cId="3419512940" sldId="267"/>
            <ac:spMk id="2" creationId="{DAC4CA78-897D-42AF-967C-49294E9C4031}"/>
          </ac:spMkLst>
        </pc:spChg>
        <pc:spChg chg="del">
          <ac:chgData name="by sila" userId="83c23743983fe417" providerId="LiveId" clId="{9F05BE7D-DA73-46DC-9E67-523F06215E41}" dt="2019-11-23T14:12:52.095" v="0"/>
          <ac:spMkLst>
            <pc:docMk/>
            <pc:sldMk cId="3419512940" sldId="267"/>
            <ac:spMk id="3" creationId="{DFB60BA3-E8C3-46C1-AB09-8F56B4807A13}"/>
          </ac:spMkLst>
        </pc:spChg>
        <pc:picChg chg="add mod">
          <ac:chgData name="by sila" userId="83c23743983fe417" providerId="LiveId" clId="{9F05BE7D-DA73-46DC-9E67-523F06215E41}" dt="2019-11-23T14:12:58.437" v="3" actId="1076"/>
          <ac:picMkLst>
            <pc:docMk/>
            <pc:sldMk cId="3419512940" sldId="267"/>
            <ac:picMk id="4" creationId="{6DCC7A9D-64D4-4744-9CC3-BD0568DAAB9D}"/>
          </ac:picMkLst>
        </pc:picChg>
      </pc:sldChg>
      <pc:sldChg chg="addSp delSp modSp ord">
        <pc:chgData name="by sila" userId="83c23743983fe417" providerId="LiveId" clId="{9F05BE7D-DA73-46DC-9E67-523F06215E41}" dt="2019-11-23T17:33:16.017" v="561"/>
        <pc:sldMkLst>
          <pc:docMk/>
          <pc:sldMk cId="2321895872" sldId="268"/>
        </pc:sldMkLst>
        <pc:spChg chg="mod">
          <ac:chgData name="by sila" userId="83c23743983fe417" providerId="LiveId" clId="{9F05BE7D-DA73-46DC-9E67-523F06215E41}" dt="2019-11-23T14:15:18.976" v="28" actId="20577"/>
          <ac:spMkLst>
            <pc:docMk/>
            <pc:sldMk cId="2321895872" sldId="268"/>
            <ac:spMk id="2" creationId="{8E3B5933-1DA5-4E65-866B-DB02F7DEE122}"/>
          </ac:spMkLst>
        </pc:spChg>
        <pc:spChg chg="del">
          <ac:chgData name="by sila" userId="83c23743983fe417" providerId="LiveId" clId="{9F05BE7D-DA73-46DC-9E67-523F06215E41}" dt="2019-11-23T14:14:15.733" v="5"/>
          <ac:spMkLst>
            <pc:docMk/>
            <pc:sldMk cId="2321895872" sldId="268"/>
            <ac:spMk id="3" creationId="{269AA198-99AF-42F1-8539-E9F6018EBA89}"/>
          </ac:spMkLst>
        </pc:spChg>
        <pc:picChg chg="add mod">
          <ac:chgData name="by sila" userId="83c23743983fe417" providerId="LiveId" clId="{9F05BE7D-DA73-46DC-9E67-523F06215E41}" dt="2019-11-23T14:15:00.113" v="23" actId="14100"/>
          <ac:picMkLst>
            <pc:docMk/>
            <pc:sldMk cId="2321895872" sldId="268"/>
            <ac:picMk id="4" creationId="{9F90CFF6-0990-4D45-843B-87A893097BAD}"/>
          </ac:picMkLst>
        </pc:picChg>
        <pc:picChg chg="add mod">
          <ac:chgData name="by sila" userId="83c23743983fe417" providerId="LiveId" clId="{9F05BE7D-DA73-46DC-9E67-523F06215E41}" dt="2019-11-23T14:14:58.275" v="22" actId="1076"/>
          <ac:picMkLst>
            <pc:docMk/>
            <pc:sldMk cId="2321895872" sldId="268"/>
            <ac:picMk id="5" creationId="{9994ED94-758F-4B94-8054-2822747DA4A1}"/>
          </ac:picMkLst>
        </pc:picChg>
      </pc:sldChg>
      <pc:sldChg chg="addSp delSp modSp ord">
        <pc:chgData name="by sila" userId="83c23743983fe417" providerId="LiveId" clId="{9F05BE7D-DA73-46DC-9E67-523F06215E41}" dt="2019-11-23T17:34:06.140" v="566"/>
        <pc:sldMkLst>
          <pc:docMk/>
          <pc:sldMk cId="3913366856" sldId="269"/>
        </pc:sldMkLst>
        <pc:spChg chg="mod">
          <ac:chgData name="by sila" userId="83c23743983fe417" providerId="LiveId" clId="{9F05BE7D-DA73-46DC-9E67-523F06215E41}" dt="2019-11-23T14:16:57.820" v="30"/>
          <ac:spMkLst>
            <pc:docMk/>
            <pc:sldMk cId="3913366856" sldId="269"/>
            <ac:spMk id="2" creationId="{37F6D329-E1F2-414A-B9CA-0B12B64CC441}"/>
          </ac:spMkLst>
        </pc:spChg>
        <pc:spChg chg="del">
          <ac:chgData name="by sila" userId="83c23743983fe417" providerId="LiveId" clId="{9F05BE7D-DA73-46DC-9E67-523F06215E41}" dt="2019-11-23T14:16:47.820" v="29"/>
          <ac:spMkLst>
            <pc:docMk/>
            <pc:sldMk cId="3913366856" sldId="269"/>
            <ac:spMk id="3" creationId="{0C96512D-08BA-423B-88D6-ED148A945441}"/>
          </ac:spMkLst>
        </pc:spChg>
        <pc:picChg chg="add mod">
          <ac:chgData name="by sila" userId="83c23743983fe417" providerId="LiveId" clId="{9F05BE7D-DA73-46DC-9E67-523F06215E41}" dt="2019-11-23T14:17:07.205" v="33" actId="14100"/>
          <ac:picMkLst>
            <pc:docMk/>
            <pc:sldMk cId="3913366856" sldId="269"/>
            <ac:picMk id="4" creationId="{CBEA14F2-F4A1-45F6-BDB0-9CC48D3FDE64}"/>
          </ac:picMkLst>
        </pc:picChg>
      </pc:sldChg>
      <pc:sldChg chg="addSp delSp modSp add ord">
        <pc:chgData name="by sila" userId="83c23743983fe417" providerId="LiveId" clId="{9F05BE7D-DA73-46DC-9E67-523F06215E41}" dt="2019-11-23T17:34:00.178" v="565"/>
        <pc:sldMkLst>
          <pc:docMk/>
          <pc:sldMk cId="358406160" sldId="270"/>
        </pc:sldMkLst>
        <pc:spChg chg="mod">
          <ac:chgData name="by sila" userId="83c23743983fe417" providerId="LiveId" clId="{9F05BE7D-DA73-46DC-9E67-523F06215E41}" dt="2019-11-23T15:51:27.683" v="251" actId="20577"/>
          <ac:spMkLst>
            <pc:docMk/>
            <pc:sldMk cId="358406160" sldId="270"/>
            <ac:spMk id="2" creationId="{A3D4C45C-6FA2-46CD-9637-470FF7050941}"/>
          </ac:spMkLst>
        </pc:spChg>
        <pc:spChg chg="del">
          <ac:chgData name="by sila" userId="83c23743983fe417" providerId="LiveId" clId="{9F05BE7D-DA73-46DC-9E67-523F06215E41}" dt="2019-11-23T14:40:56.689" v="37"/>
          <ac:spMkLst>
            <pc:docMk/>
            <pc:sldMk cId="358406160" sldId="270"/>
            <ac:spMk id="3" creationId="{98637784-D0F3-46E8-B1B5-57E170FF7FD5}"/>
          </ac:spMkLst>
        </pc:spChg>
        <pc:picChg chg="add mod">
          <ac:chgData name="by sila" userId="83c23743983fe417" providerId="LiveId" clId="{9F05BE7D-DA73-46DC-9E67-523F06215E41}" dt="2019-11-23T14:41:02.624" v="40" actId="1076"/>
          <ac:picMkLst>
            <pc:docMk/>
            <pc:sldMk cId="358406160" sldId="270"/>
            <ac:picMk id="4" creationId="{5997CD47-BCC3-470D-B915-0238E7BC7A1E}"/>
          </ac:picMkLst>
        </pc:picChg>
      </pc:sldChg>
      <pc:sldChg chg="addSp delSp modSp add ord">
        <pc:chgData name="by sila" userId="83c23743983fe417" providerId="LiveId" clId="{9F05BE7D-DA73-46DC-9E67-523F06215E41}" dt="2019-11-23T17:26:25.948" v="547"/>
        <pc:sldMkLst>
          <pc:docMk/>
          <pc:sldMk cId="3219333634" sldId="271"/>
        </pc:sldMkLst>
        <pc:spChg chg="mod">
          <ac:chgData name="by sila" userId="83c23743983fe417" providerId="LiveId" clId="{9F05BE7D-DA73-46DC-9E67-523F06215E41}" dt="2019-11-23T16:06:18.274" v="330" actId="20577"/>
          <ac:spMkLst>
            <pc:docMk/>
            <pc:sldMk cId="3219333634" sldId="271"/>
            <ac:spMk id="2" creationId="{4B7EB628-6460-4BFE-A129-ED677CD5F2BE}"/>
          </ac:spMkLst>
        </pc:spChg>
        <pc:spChg chg="del">
          <ac:chgData name="by sila" userId="83c23743983fe417" providerId="LiveId" clId="{9F05BE7D-DA73-46DC-9E67-523F06215E41}" dt="2019-11-23T14:42:22.653" v="42"/>
          <ac:spMkLst>
            <pc:docMk/>
            <pc:sldMk cId="3219333634" sldId="271"/>
            <ac:spMk id="3" creationId="{9D0CFBB3-8CEF-44B6-88A0-7BE7F280989D}"/>
          </ac:spMkLst>
        </pc:spChg>
        <pc:picChg chg="add mod">
          <ac:chgData name="by sila" userId="83c23743983fe417" providerId="LiveId" clId="{9F05BE7D-DA73-46DC-9E67-523F06215E41}" dt="2019-11-23T16:07:15.951" v="358" actId="1076"/>
          <ac:picMkLst>
            <pc:docMk/>
            <pc:sldMk cId="3219333634" sldId="271"/>
            <ac:picMk id="4" creationId="{E0925CAF-E22C-4307-946D-B453775925EF}"/>
          </ac:picMkLst>
        </pc:picChg>
        <pc:picChg chg="add mod">
          <ac:chgData name="by sila" userId="83c23743983fe417" providerId="LiveId" clId="{9F05BE7D-DA73-46DC-9E67-523F06215E41}" dt="2019-11-23T16:07:45.521" v="367" actId="1076"/>
          <ac:picMkLst>
            <pc:docMk/>
            <pc:sldMk cId="3219333634" sldId="271"/>
            <ac:picMk id="5" creationId="{7C5091E6-709D-47EA-8D27-DEDD8225ADFF}"/>
          </ac:picMkLst>
        </pc:picChg>
        <pc:picChg chg="add mod">
          <ac:chgData name="by sila" userId="83c23743983fe417" providerId="LiveId" clId="{9F05BE7D-DA73-46DC-9E67-523F06215E41}" dt="2019-11-23T16:07:34.141" v="364" actId="1076"/>
          <ac:picMkLst>
            <pc:docMk/>
            <pc:sldMk cId="3219333634" sldId="271"/>
            <ac:picMk id="6" creationId="{C75840BD-C1C0-48A7-A26F-9EBD59C21EC6}"/>
          </ac:picMkLst>
        </pc:picChg>
      </pc:sldChg>
      <pc:sldChg chg="addSp delSp modSp add ord">
        <pc:chgData name="by sila" userId="83c23743983fe417" providerId="LiveId" clId="{9F05BE7D-DA73-46DC-9E67-523F06215E41}" dt="2019-11-23T17:34:57.946" v="577"/>
        <pc:sldMkLst>
          <pc:docMk/>
          <pc:sldMk cId="3902901025" sldId="272"/>
        </pc:sldMkLst>
        <pc:spChg chg="mod">
          <ac:chgData name="by sila" userId="83c23743983fe417" providerId="LiveId" clId="{9F05BE7D-DA73-46DC-9E67-523F06215E41}" dt="2019-11-23T16:26:58.567" v="373"/>
          <ac:spMkLst>
            <pc:docMk/>
            <pc:sldMk cId="3902901025" sldId="272"/>
            <ac:spMk id="2" creationId="{22C68A59-3479-4AFC-9BA6-256449689E27}"/>
          </ac:spMkLst>
        </pc:spChg>
        <pc:spChg chg="del">
          <ac:chgData name="by sila" userId="83c23743983fe417" providerId="LiveId" clId="{9F05BE7D-DA73-46DC-9E67-523F06215E41}" dt="2019-11-23T14:43:38.296" v="44"/>
          <ac:spMkLst>
            <pc:docMk/>
            <pc:sldMk cId="3902901025" sldId="272"/>
            <ac:spMk id="3" creationId="{9B1F44B2-C6D4-406F-9DCE-4A34E198E378}"/>
          </ac:spMkLst>
        </pc:spChg>
        <pc:picChg chg="add mod">
          <ac:chgData name="by sila" userId="83c23743983fe417" providerId="LiveId" clId="{9F05BE7D-DA73-46DC-9E67-523F06215E41}" dt="2019-11-23T16:27:06.279" v="377" actId="14100"/>
          <ac:picMkLst>
            <pc:docMk/>
            <pc:sldMk cId="3902901025" sldId="272"/>
            <ac:picMk id="4" creationId="{4076EAC2-4229-46F6-A916-85B4BA7EE092}"/>
          </ac:picMkLst>
        </pc:picChg>
      </pc:sldChg>
      <pc:sldChg chg="addSp delSp modSp add del ord">
        <pc:chgData name="by sila" userId="83c23743983fe417" providerId="LiveId" clId="{9F05BE7D-DA73-46DC-9E67-523F06215E41}" dt="2019-11-23T17:32:05.865" v="559" actId="2696"/>
        <pc:sldMkLst>
          <pc:docMk/>
          <pc:sldMk cId="1492987635" sldId="273"/>
        </pc:sldMkLst>
        <pc:spChg chg="mod">
          <ac:chgData name="by sila" userId="83c23743983fe417" providerId="LiveId" clId="{9F05BE7D-DA73-46DC-9E67-523F06215E41}" dt="2019-11-23T14:52:55.801" v="52"/>
          <ac:spMkLst>
            <pc:docMk/>
            <pc:sldMk cId="1492987635" sldId="273"/>
            <ac:spMk id="2" creationId="{60381463-70BB-4260-8C18-C6F7156F55C6}"/>
          </ac:spMkLst>
        </pc:spChg>
        <pc:spChg chg="del">
          <ac:chgData name="by sila" userId="83c23743983fe417" providerId="LiveId" clId="{9F05BE7D-DA73-46DC-9E67-523F06215E41}" dt="2019-11-23T14:52:46.475" v="50"/>
          <ac:spMkLst>
            <pc:docMk/>
            <pc:sldMk cId="1492987635" sldId="273"/>
            <ac:spMk id="3" creationId="{113DC511-06D5-4CBD-A5BD-2CC00810521E}"/>
          </ac:spMkLst>
        </pc:spChg>
        <pc:picChg chg="add mod">
          <ac:chgData name="by sila" userId="83c23743983fe417" providerId="LiveId" clId="{9F05BE7D-DA73-46DC-9E67-523F06215E41}" dt="2019-11-23T14:52:47.720" v="51" actId="1076"/>
          <ac:picMkLst>
            <pc:docMk/>
            <pc:sldMk cId="1492987635" sldId="273"/>
            <ac:picMk id="4" creationId="{DBE9DEEF-76B5-4F21-8BB3-1C69CB244F77}"/>
          </ac:picMkLst>
        </pc:picChg>
      </pc:sldChg>
      <pc:sldChg chg="addSp delSp modSp add del ord">
        <pc:chgData name="by sila" userId="83c23743983fe417" providerId="LiveId" clId="{9F05BE7D-DA73-46DC-9E67-523F06215E41}" dt="2019-11-23T15:39:53.325" v="234" actId="2696"/>
        <pc:sldMkLst>
          <pc:docMk/>
          <pc:sldMk cId="1769857029" sldId="274"/>
        </pc:sldMkLst>
        <pc:spChg chg="del">
          <ac:chgData name="by sila" userId="83c23743983fe417" providerId="LiveId" clId="{9F05BE7D-DA73-46DC-9E67-523F06215E41}" dt="2019-11-23T14:53:50.365" v="55"/>
          <ac:spMkLst>
            <pc:docMk/>
            <pc:sldMk cId="1769857029" sldId="274"/>
            <ac:spMk id="3" creationId="{592DF521-0ACB-46C8-AA01-DF8C8786720C}"/>
          </ac:spMkLst>
        </pc:spChg>
        <pc:picChg chg="add mod">
          <ac:chgData name="by sila" userId="83c23743983fe417" providerId="LiveId" clId="{9F05BE7D-DA73-46DC-9E67-523F06215E41}" dt="2019-11-23T14:54:05.191" v="61" actId="1076"/>
          <ac:picMkLst>
            <pc:docMk/>
            <pc:sldMk cId="1769857029" sldId="274"/>
            <ac:picMk id="4" creationId="{52C2936B-D1CA-4CA5-868F-32EABEDBE166}"/>
          </ac:picMkLst>
        </pc:picChg>
      </pc:sldChg>
      <pc:sldChg chg="addSp delSp modSp add ord">
        <pc:chgData name="by sila" userId="83c23743983fe417" providerId="LiveId" clId="{9F05BE7D-DA73-46DC-9E67-523F06215E41}" dt="2019-11-23T18:29:51.658" v="611" actId="1076"/>
        <pc:sldMkLst>
          <pc:docMk/>
          <pc:sldMk cId="3731934869" sldId="275"/>
        </pc:sldMkLst>
        <pc:spChg chg="mod">
          <ac:chgData name="by sila" userId="83c23743983fe417" providerId="LiveId" clId="{9F05BE7D-DA73-46DC-9E67-523F06215E41}" dt="2019-11-23T15:12:09.706" v="134"/>
          <ac:spMkLst>
            <pc:docMk/>
            <pc:sldMk cId="3731934869" sldId="275"/>
            <ac:spMk id="2" creationId="{587595A6-E67F-43F9-9EDD-E25D5CEF4290}"/>
          </ac:spMkLst>
        </pc:spChg>
        <pc:spChg chg="del">
          <ac:chgData name="by sila" userId="83c23743983fe417" providerId="LiveId" clId="{9F05BE7D-DA73-46DC-9E67-523F06215E41}" dt="2019-11-23T14:57:27.286" v="69"/>
          <ac:spMkLst>
            <pc:docMk/>
            <pc:sldMk cId="3731934869" sldId="275"/>
            <ac:spMk id="3" creationId="{8B9E5204-0B24-4585-B0EC-EEB7096235DB}"/>
          </ac:spMkLst>
        </pc:spChg>
        <pc:picChg chg="add mod">
          <ac:chgData name="by sila" userId="83c23743983fe417" providerId="LiveId" clId="{9F05BE7D-DA73-46DC-9E67-523F06215E41}" dt="2019-11-23T18:29:51.658" v="611" actId="1076"/>
          <ac:picMkLst>
            <pc:docMk/>
            <pc:sldMk cId="3731934869" sldId="275"/>
            <ac:picMk id="3" creationId="{CF61AE2D-ABB4-4E26-ABD2-DB146A90F3CF}"/>
          </ac:picMkLst>
        </pc:picChg>
        <pc:picChg chg="add mod">
          <ac:chgData name="by sila" userId="83c23743983fe417" providerId="LiveId" clId="{9F05BE7D-DA73-46DC-9E67-523F06215E41}" dt="2019-11-23T16:04:34.119" v="313" actId="14100"/>
          <ac:picMkLst>
            <pc:docMk/>
            <pc:sldMk cId="3731934869" sldId="275"/>
            <ac:picMk id="4" creationId="{C892F2DC-A7D4-479D-81FA-DA22AFB86B81}"/>
          </ac:picMkLst>
        </pc:picChg>
      </pc:sldChg>
      <pc:sldChg chg="addSp delSp modSp add ord">
        <pc:chgData name="by sila" userId="83c23743983fe417" providerId="LiveId" clId="{9F05BE7D-DA73-46DC-9E67-523F06215E41}" dt="2019-11-23T17:31:18.304" v="558"/>
        <pc:sldMkLst>
          <pc:docMk/>
          <pc:sldMk cId="99977224" sldId="276"/>
        </pc:sldMkLst>
        <pc:spChg chg="mod">
          <ac:chgData name="by sila" userId="83c23743983fe417" providerId="LiveId" clId="{9F05BE7D-DA73-46DC-9E67-523F06215E41}" dt="2019-11-23T15:03:57.978" v="98" actId="404"/>
          <ac:spMkLst>
            <pc:docMk/>
            <pc:sldMk cId="99977224" sldId="276"/>
            <ac:spMk id="2" creationId="{864C091D-2471-46F6-994B-4FAC00840D33}"/>
          </ac:spMkLst>
        </pc:spChg>
        <pc:spChg chg="del">
          <ac:chgData name="by sila" userId="83c23743983fe417" providerId="LiveId" clId="{9F05BE7D-DA73-46DC-9E67-523F06215E41}" dt="2019-11-23T14:58:23.658" v="70"/>
          <ac:spMkLst>
            <pc:docMk/>
            <pc:sldMk cId="99977224" sldId="276"/>
            <ac:spMk id="3" creationId="{7A2D550D-CFE6-4184-B3FE-59C27C4BB4A2}"/>
          </ac:spMkLst>
        </pc:spChg>
        <pc:picChg chg="add mod">
          <ac:chgData name="by sila" userId="83c23743983fe417" providerId="LiveId" clId="{9F05BE7D-DA73-46DC-9E67-523F06215E41}" dt="2019-11-23T15:04:10.537" v="100" actId="14100"/>
          <ac:picMkLst>
            <pc:docMk/>
            <pc:sldMk cId="99977224" sldId="276"/>
            <ac:picMk id="4" creationId="{CE6C2E6C-50C3-45D5-8580-6546397CB784}"/>
          </ac:picMkLst>
        </pc:picChg>
      </pc:sldChg>
      <pc:sldChg chg="addSp delSp modSp add ord">
        <pc:chgData name="by sila" userId="83c23743983fe417" providerId="LiveId" clId="{9F05BE7D-DA73-46DC-9E67-523F06215E41}" dt="2019-11-23T17:30:03.506" v="552"/>
        <pc:sldMkLst>
          <pc:docMk/>
          <pc:sldMk cId="1976767458" sldId="277"/>
        </pc:sldMkLst>
        <pc:spChg chg="mod">
          <ac:chgData name="by sila" userId="83c23743983fe417" providerId="LiveId" clId="{9F05BE7D-DA73-46DC-9E67-523F06215E41}" dt="2019-11-23T15:12:20.699" v="135" actId="20577"/>
          <ac:spMkLst>
            <pc:docMk/>
            <pc:sldMk cId="1976767458" sldId="277"/>
            <ac:spMk id="2" creationId="{65F31686-7701-4D30-96E9-A7F7F78E0103}"/>
          </ac:spMkLst>
        </pc:spChg>
        <pc:spChg chg="del">
          <ac:chgData name="by sila" userId="83c23743983fe417" providerId="LiveId" clId="{9F05BE7D-DA73-46DC-9E67-523F06215E41}" dt="2019-11-23T14:59:11.700" v="77"/>
          <ac:spMkLst>
            <pc:docMk/>
            <pc:sldMk cId="1976767458" sldId="277"/>
            <ac:spMk id="3" creationId="{899A4CC0-3E3A-4DC8-9695-915F03D018AB}"/>
          </ac:spMkLst>
        </pc:spChg>
        <pc:picChg chg="add mod">
          <ac:chgData name="by sila" userId="83c23743983fe417" providerId="LiveId" clId="{9F05BE7D-DA73-46DC-9E67-523F06215E41}" dt="2019-11-23T15:11:47.619" v="133" actId="14100"/>
          <ac:picMkLst>
            <pc:docMk/>
            <pc:sldMk cId="1976767458" sldId="277"/>
            <ac:picMk id="4" creationId="{F3573BF3-0FC0-48BF-B489-500B3B18D4C7}"/>
          </ac:picMkLst>
        </pc:picChg>
      </pc:sldChg>
      <pc:sldChg chg="addSp delSp modSp add ord">
        <pc:chgData name="by sila" userId="83c23743983fe417" providerId="LiveId" clId="{9F05BE7D-DA73-46DC-9E67-523F06215E41}" dt="2019-11-23T17:29:27.954" v="549"/>
        <pc:sldMkLst>
          <pc:docMk/>
          <pc:sldMk cId="1610010494" sldId="278"/>
        </pc:sldMkLst>
        <pc:spChg chg="mod">
          <ac:chgData name="by sila" userId="83c23743983fe417" providerId="LiveId" clId="{9F05BE7D-DA73-46DC-9E67-523F06215E41}" dt="2019-11-23T16:44:05.566" v="458" actId="403"/>
          <ac:spMkLst>
            <pc:docMk/>
            <pc:sldMk cId="1610010494" sldId="278"/>
            <ac:spMk id="2" creationId="{62F18ADD-F692-4414-BDF0-35D2761C4729}"/>
          </ac:spMkLst>
        </pc:spChg>
        <pc:spChg chg="del">
          <ac:chgData name="by sila" userId="83c23743983fe417" providerId="LiveId" clId="{9F05BE7D-DA73-46DC-9E67-523F06215E41}" dt="2019-11-23T15:09:10.876" v="102"/>
          <ac:spMkLst>
            <pc:docMk/>
            <pc:sldMk cId="1610010494" sldId="278"/>
            <ac:spMk id="3" creationId="{EBB37E35-6A66-4BF3-9EF6-E2ADFE250BAB}"/>
          </ac:spMkLst>
        </pc:spChg>
        <pc:picChg chg="add mod">
          <ac:chgData name="by sila" userId="83c23743983fe417" providerId="LiveId" clId="{9F05BE7D-DA73-46DC-9E67-523F06215E41}" dt="2019-11-23T16:44:10.047" v="459" actId="14100"/>
          <ac:picMkLst>
            <pc:docMk/>
            <pc:sldMk cId="1610010494" sldId="278"/>
            <ac:picMk id="4" creationId="{13E1A472-F8F7-4E3A-8232-684C1D8B2D8A}"/>
          </ac:picMkLst>
        </pc:picChg>
      </pc:sldChg>
      <pc:sldChg chg="addSp delSp modSp add ord">
        <pc:chgData name="by sila" userId="83c23743983fe417" providerId="LiveId" clId="{9F05BE7D-DA73-46DC-9E67-523F06215E41}" dt="2019-11-23T17:30:19.504" v="553"/>
        <pc:sldMkLst>
          <pc:docMk/>
          <pc:sldMk cId="1519726329" sldId="279"/>
        </pc:sldMkLst>
        <pc:spChg chg="mod">
          <ac:chgData name="by sila" userId="83c23743983fe417" providerId="LiveId" clId="{9F05BE7D-DA73-46DC-9E67-523F06215E41}" dt="2019-11-23T15:10:56.557" v="118" actId="20577"/>
          <ac:spMkLst>
            <pc:docMk/>
            <pc:sldMk cId="1519726329" sldId="279"/>
            <ac:spMk id="2" creationId="{17BD4898-8731-45D4-83D2-EF67813555F9}"/>
          </ac:spMkLst>
        </pc:spChg>
        <pc:spChg chg="del">
          <ac:chgData name="by sila" userId="83c23743983fe417" providerId="LiveId" clId="{9F05BE7D-DA73-46DC-9E67-523F06215E41}" dt="2019-11-23T15:10:25.576" v="108"/>
          <ac:spMkLst>
            <pc:docMk/>
            <pc:sldMk cId="1519726329" sldId="279"/>
            <ac:spMk id="3" creationId="{50BE2D93-56F6-45AA-9D5F-9BFB49CCF5D3}"/>
          </ac:spMkLst>
        </pc:spChg>
        <pc:picChg chg="add mod">
          <ac:chgData name="by sila" userId="83c23743983fe417" providerId="LiveId" clId="{9F05BE7D-DA73-46DC-9E67-523F06215E41}" dt="2019-11-23T15:15:43.219" v="161" actId="14100"/>
          <ac:picMkLst>
            <pc:docMk/>
            <pc:sldMk cId="1519726329" sldId="279"/>
            <ac:picMk id="4" creationId="{57C4E76D-490C-4207-A83A-B7518DA0ADC6}"/>
          </ac:picMkLst>
        </pc:picChg>
      </pc:sldChg>
      <pc:sldChg chg="addSp delSp modSp add ord">
        <pc:chgData name="by sila" userId="83c23743983fe417" providerId="LiveId" clId="{9F05BE7D-DA73-46DC-9E67-523F06215E41}" dt="2019-11-23T16:43:02.821" v="422"/>
        <pc:sldMkLst>
          <pc:docMk/>
          <pc:sldMk cId="519372586" sldId="280"/>
        </pc:sldMkLst>
        <pc:spChg chg="mod">
          <ac:chgData name="by sila" userId="83c23743983fe417" providerId="LiveId" clId="{9F05BE7D-DA73-46DC-9E67-523F06215E41}" dt="2019-11-23T15:14:28.290" v="157" actId="20577"/>
          <ac:spMkLst>
            <pc:docMk/>
            <pc:sldMk cId="519372586" sldId="280"/>
            <ac:spMk id="2" creationId="{1F33393D-4D1D-4B47-9730-FFC368D226D1}"/>
          </ac:spMkLst>
        </pc:spChg>
        <pc:spChg chg="del">
          <ac:chgData name="by sila" userId="83c23743983fe417" providerId="LiveId" clId="{9F05BE7D-DA73-46DC-9E67-523F06215E41}" dt="2019-11-23T15:13:38.773" v="137"/>
          <ac:spMkLst>
            <pc:docMk/>
            <pc:sldMk cId="519372586" sldId="280"/>
            <ac:spMk id="3" creationId="{4769BBAD-8023-42B3-987B-1535D9F0F5E6}"/>
          </ac:spMkLst>
        </pc:spChg>
        <pc:picChg chg="add mod">
          <ac:chgData name="by sila" userId="83c23743983fe417" providerId="LiveId" clId="{9F05BE7D-DA73-46DC-9E67-523F06215E41}" dt="2019-11-23T15:29:55.347" v="196" actId="14100"/>
          <ac:picMkLst>
            <pc:docMk/>
            <pc:sldMk cId="519372586" sldId="280"/>
            <ac:picMk id="4" creationId="{55353ADA-1FFE-4082-B309-8FFED05BF59C}"/>
          </ac:picMkLst>
        </pc:picChg>
        <pc:picChg chg="add mod">
          <ac:chgData name="by sila" userId="83c23743983fe417" providerId="LiveId" clId="{9F05BE7D-DA73-46DC-9E67-523F06215E41}" dt="2019-11-23T15:29:58.867" v="199" actId="1076"/>
          <ac:picMkLst>
            <pc:docMk/>
            <pc:sldMk cId="519372586" sldId="280"/>
            <ac:picMk id="5" creationId="{BAD32C2B-602B-43B8-BB78-79434F197F14}"/>
          </ac:picMkLst>
        </pc:picChg>
      </pc:sldChg>
      <pc:sldChg chg="addSp delSp modSp add del">
        <pc:chgData name="by sila" userId="83c23743983fe417" providerId="LiveId" clId="{9F05BE7D-DA73-46DC-9E67-523F06215E41}" dt="2019-11-23T16:30:00.084" v="384" actId="2696"/>
        <pc:sldMkLst>
          <pc:docMk/>
          <pc:sldMk cId="2242949059" sldId="281"/>
        </pc:sldMkLst>
        <pc:spChg chg="del">
          <ac:chgData name="by sila" userId="83c23743983fe417" providerId="LiveId" clId="{9F05BE7D-DA73-46DC-9E67-523F06215E41}" dt="2019-11-23T15:23:51.099" v="170"/>
          <ac:spMkLst>
            <pc:docMk/>
            <pc:sldMk cId="2242949059" sldId="281"/>
            <ac:spMk id="3" creationId="{F1BE556D-3046-4E29-B7E4-7840ED31498E}"/>
          </ac:spMkLst>
        </pc:spChg>
        <pc:picChg chg="add mod">
          <ac:chgData name="by sila" userId="83c23743983fe417" providerId="LiveId" clId="{9F05BE7D-DA73-46DC-9E67-523F06215E41}" dt="2019-11-23T15:23:52.492" v="171" actId="1076"/>
          <ac:picMkLst>
            <pc:docMk/>
            <pc:sldMk cId="2242949059" sldId="281"/>
            <ac:picMk id="4" creationId="{7172A773-64BB-4FF6-87C4-64EC0C1D2143}"/>
          </ac:picMkLst>
        </pc:picChg>
      </pc:sldChg>
      <pc:sldChg chg="addSp delSp modSp add ord">
        <pc:chgData name="by sila" userId="83c23743983fe417" providerId="LiveId" clId="{9F05BE7D-DA73-46DC-9E67-523F06215E41}" dt="2019-11-23T17:34:37.815" v="572"/>
        <pc:sldMkLst>
          <pc:docMk/>
          <pc:sldMk cId="3768410711" sldId="282"/>
        </pc:sldMkLst>
        <pc:spChg chg="mod">
          <ac:chgData name="by sila" userId="83c23743983fe417" providerId="LiveId" clId="{9F05BE7D-DA73-46DC-9E67-523F06215E41}" dt="2019-11-23T15:59:41.582" v="268" actId="20577"/>
          <ac:spMkLst>
            <pc:docMk/>
            <pc:sldMk cId="3768410711" sldId="282"/>
            <ac:spMk id="2" creationId="{183F00D5-6B9E-4C84-8CD6-5CA627D9ED1E}"/>
          </ac:spMkLst>
        </pc:spChg>
        <pc:spChg chg="del">
          <ac:chgData name="by sila" userId="83c23743983fe417" providerId="LiveId" clId="{9F05BE7D-DA73-46DC-9E67-523F06215E41}" dt="2019-11-23T15:59:50.681" v="269"/>
          <ac:spMkLst>
            <pc:docMk/>
            <pc:sldMk cId="3768410711" sldId="282"/>
            <ac:spMk id="3" creationId="{5B157D42-A76E-4CA1-8B4A-A163FCEB303A}"/>
          </ac:spMkLst>
        </pc:spChg>
        <pc:picChg chg="add mod">
          <ac:chgData name="by sila" userId="83c23743983fe417" providerId="LiveId" clId="{9F05BE7D-DA73-46DC-9E67-523F06215E41}" dt="2019-11-23T15:59:56.534" v="272" actId="1076"/>
          <ac:picMkLst>
            <pc:docMk/>
            <pc:sldMk cId="3768410711" sldId="282"/>
            <ac:picMk id="4" creationId="{61225150-0FC9-4BA5-AF75-A3A142779607}"/>
          </ac:picMkLst>
        </pc:picChg>
      </pc:sldChg>
      <pc:sldChg chg="addSp delSp modSp add ord">
        <pc:chgData name="by sila" userId="83c23743983fe417" providerId="LiveId" clId="{9F05BE7D-DA73-46DC-9E67-523F06215E41}" dt="2019-11-23T17:33:29.888" v="562"/>
        <pc:sldMkLst>
          <pc:docMk/>
          <pc:sldMk cId="104448745" sldId="283"/>
        </pc:sldMkLst>
        <pc:spChg chg="mod">
          <ac:chgData name="by sila" userId="83c23743983fe417" providerId="LiveId" clId="{9F05BE7D-DA73-46DC-9E67-523F06215E41}" dt="2019-11-23T16:28:20.606" v="379"/>
          <ac:spMkLst>
            <pc:docMk/>
            <pc:sldMk cId="104448745" sldId="283"/>
            <ac:spMk id="2" creationId="{A92C7910-A684-441D-881A-63268BCDB7C2}"/>
          </ac:spMkLst>
        </pc:spChg>
        <pc:spChg chg="del">
          <ac:chgData name="by sila" userId="83c23743983fe417" providerId="LiveId" clId="{9F05BE7D-DA73-46DC-9E67-523F06215E41}" dt="2019-11-23T16:29:30.259" v="380"/>
          <ac:spMkLst>
            <pc:docMk/>
            <pc:sldMk cId="104448745" sldId="283"/>
            <ac:spMk id="3" creationId="{7897DC8F-A6C2-483B-8CB7-798500C148E4}"/>
          </ac:spMkLst>
        </pc:spChg>
        <pc:picChg chg="add mod">
          <ac:chgData name="by sila" userId="83c23743983fe417" providerId="LiveId" clId="{9F05BE7D-DA73-46DC-9E67-523F06215E41}" dt="2019-11-23T16:29:38.298" v="383" actId="1076"/>
          <ac:picMkLst>
            <pc:docMk/>
            <pc:sldMk cId="104448745" sldId="283"/>
            <ac:picMk id="4" creationId="{1D3DBE4A-B6CA-4228-821B-2ADFF1996B4C}"/>
          </ac:picMkLst>
        </pc:picChg>
      </pc:sldChg>
      <pc:sldChg chg="addSp delSp modSp add ord">
        <pc:chgData name="by sila" userId="83c23743983fe417" providerId="LiveId" clId="{9F05BE7D-DA73-46DC-9E67-523F06215E41}" dt="2019-11-23T17:33:41.766" v="563"/>
        <pc:sldMkLst>
          <pc:docMk/>
          <pc:sldMk cId="2951731628" sldId="284"/>
        </pc:sldMkLst>
        <pc:spChg chg="mod">
          <ac:chgData name="by sila" userId="83c23743983fe417" providerId="LiveId" clId="{9F05BE7D-DA73-46DC-9E67-523F06215E41}" dt="2019-11-23T17:24:48.729" v="545" actId="20577"/>
          <ac:spMkLst>
            <pc:docMk/>
            <pc:sldMk cId="2951731628" sldId="284"/>
            <ac:spMk id="2" creationId="{96911CCC-A409-4F14-A0A0-1FC462A0F0C3}"/>
          </ac:spMkLst>
        </pc:spChg>
        <pc:spChg chg="del">
          <ac:chgData name="by sila" userId="83c23743983fe417" providerId="LiveId" clId="{9F05BE7D-DA73-46DC-9E67-523F06215E41}" dt="2019-11-23T16:30:08.090" v="387"/>
          <ac:spMkLst>
            <pc:docMk/>
            <pc:sldMk cId="2951731628" sldId="284"/>
            <ac:spMk id="3" creationId="{83160C33-F646-48F2-9CC7-7B1BD00E3C38}"/>
          </ac:spMkLst>
        </pc:spChg>
        <pc:spChg chg="add del mod">
          <ac:chgData name="by sila" userId="83c23743983fe417" providerId="LiveId" clId="{9F05BE7D-DA73-46DC-9E67-523F06215E41}" dt="2019-11-23T16:30:18.092" v="389"/>
          <ac:spMkLst>
            <pc:docMk/>
            <pc:sldMk cId="2951731628" sldId="284"/>
            <ac:spMk id="5" creationId="{B575C3B8-0171-41E7-A0D3-FDAE232654DD}"/>
          </ac:spMkLst>
        </pc:spChg>
        <pc:picChg chg="add del mod">
          <ac:chgData name="by sila" userId="83c23743983fe417" providerId="LiveId" clId="{9F05BE7D-DA73-46DC-9E67-523F06215E41}" dt="2019-11-23T16:30:11.646" v="388"/>
          <ac:picMkLst>
            <pc:docMk/>
            <pc:sldMk cId="2951731628" sldId="284"/>
            <ac:picMk id="4" creationId="{0D600CAE-D7B6-438E-94D1-E22AAB646A83}"/>
          </ac:picMkLst>
        </pc:picChg>
        <pc:picChg chg="add mod">
          <ac:chgData name="by sila" userId="83c23743983fe417" providerId="LiveId" clId="{9F05BE7D-DA73-46DC-9E67-523F06215E41}" dt="2019-11-23T17:19:12.511" v="484" actId="14100"/>
          <ac:picMkLst>
            <pc:docMk/>
            <pc:sldMk cId="2951731628" sldId="284"/>
            <ac:picMk id="6" creationId="{0C2BF8AE-FC24-4D9A-9E6C-A46AD0248076}"/>
          </ac:picMkLst>
        </pc:picChg>
      </pc:sldChg>
      <pc:sldChg chg="addSp delSp modSp add ord">
        <pc:chgData name="by sila" userId="83c23743983fe417" providerId="LiveId" clId="{9F05BE7D-DA73-46DC-9E67-523F06215E41}" dt="2019-11-23T17:34:53.375" v="575"/>
        <pc:sldMkLst>
          <pc:docMk/>
          <pc:sldMk cId="3073703868" sldId="285"/>
        </pc:sldMkLst>
        <pc:spChg chg="mod">
          <ac:chgData name="by sila" userId="83c23743983fe417" providerId="LiveId" clId="{9F05BE7D-DA73-46DC-9E67-523F06215E41}" dt="2019-11-23T16:42:02.993" v="416" actId="20577"/>
          <ac:spMkLst>
            <pc:docMk/>
            <pc:sldMk cId="3073703868" sldId="285"/>
            <ac:spMk id="2" creationId="{E3C03E6B-46C2-43A9-AFE7-E8D48D589193}"/>
          </ac:spMkLst>
        </pc:spChg>
        <pc:spChg chg="del">
          <ac:chgData name="by sila" userId="83c23743983fe417" providerId="LiveId" clId="{9F05BE7D-DA73-46DC-9E67-523F06215E41}" dt="2019-11-23T16:32:52.727" v="391"/>
          <ac:spMkLst>
            <pc:docMk/>
            <pc:sldMk cId="3073703868" sldId="285"/>
            <ac:spMk id="3" creationId="{4F6E44BA-5FFA-43D7-B5AC-54726DDF3B16}"/>
          </ac:spMkLst>
        </pc:spChg>
        <pc:picChg chg="add mod">
          <ac:chgData name="by sila" userId="83c23743983fe417" providerId="LiveId" clId="{9F05BE7D-DA73-46DC-9E67-523F06215E41}" dt="2019-11-23T16:42:11.604" v="419" actId="14100"/>
          <ac:picMkLst>
            <pc:docMk/>
            <pc:sldMk cId="3073703868" sldId="285"/>
            <ac:picMk id="4" creationId="{7067854C-43CF-4C24-9150-31BA6D331878}"/>
          </ac:picMkLst>
        </pc:picChg>
        <pc:picChg chg="add mod">
          <ac:chgData name="by sila" userId="83c23743983fe417" providerId="LiveId" clId="{9F05BE7D-DA73-46DC-9E67-523F06215E41}" dt="2019-11-23T16:42:09.726" v="418" actId="1076"/>
          <ac:picMkLst>
            <pc:docMk/>
            <pc:sldMk cId="3073703868" sldId="285"/>
            <ac:picMk id="5" creationId="{4D2DCCA3-BA75-487A-BF6F-B6ABAE44151F}"/>
          </ac:picMkLst>
        </pc:picChg>
      </pc:sldChg>
      <pc:sldChg chg="addSp delSp modSp add ord">
        <pc:chgData name="by sila" userId="83c23743983fe417" providerId="LiveId" clId="{9F05BE7D-DA73-46DC-9E67-523F06215E41}" dt="2019-11-23T17:29:37.338" v="550"/>
        <pc:sldMkLst>
          <pc:docMk/>
          <pc:sldMk cId="2770707639" sldId="286"/>
        </pc:sldMkLst>
        <pc:spChg chg="mod">
          <ac:chgData name="by sila" userId="83c23743983fe417" providerId="LiveId" clId="{9F05BE7D-DA73-46DC-9E67-523F06215E41}" dt="2019-11-23T17:05:24.325" v="463"/>
          <ac:spMkLst>
            <pc:docMk/>
            <pc:sldMk cId="2770707639" sldId="286"/>
            <ac:spMk id="2" creationId="{6CC6669D-7457-4E08-BA3D-6691FDA0416C}"/>
          </ac:spMkLst>
        </pc:spChg>
        <pc:spChg chg="del">
          <ac:chgData name="by sila" userId="83c23743983fe417" providerId="LiveId" clId="{9F05BE7D-DA73-46DC-9E67-523F06215E41}" dt="2019-11-23T17:05:16.615" v="462"/>
          <ac:spMkLst>
            <pc:docMk/>
            <pc:sldMk cId="2770707639" sldId="286"/>
            <ac:spMk id="3" creationId="{835D55D5-0F7E-4A41-A6E4-121CBD48EE58}"/>
          </ac:spMkLst>
        </pc:spChg>
        <pc:picChg chg="add mod">
          <ac:chgData name="by sila" userId="83c23743983fe417" providerId="LiveId" clId="{9F05BE7D-DA73-46DC-9E67-523F06215E41}" dt="2019-11-23T17:17:01.630" v="477" actId="14100"/>
          <ac:picMkLst>
            <pc:docMk/>
            <pc:sldMk cId="2770707639" sldId="286"/>
            <ac:picMk id="4" creationId="{607DA657-9C15-4C51-BD27-0729B97C4BE8}"/>
          </ac:picMkLst>
        </pc:picChg>
        <pc:picChg chg="add del mod">
          <ac:chgData name="by sila" userId="83c23743983fe417" providerId="LiveId" clId="{9F05BE7D-DA73-46DC-9E67-523F06215E41}" dt="2019-11-23T17:17:01.069" v="476"/>
          <ac:picMkLst>
            <pc:docMk/>
            <pc:sldMk cId="2770707639" sldId="286"/>
            <ac:picMk id="5" creationId="{791FC792-DA33-49CA-91E3-4A42287A9B14}"/>
          </ac:picMkLst>
        </pc:picChg>
      </pc:sldChg>
      <pc:sldChg chg="addSp delSp modSp add ord">
        <pc:chgData name="by sila" userId="83c23743983fe417" providerId="LiveId" clId="{9F05BE7D-DA73-46DC-9E67-523F06215E41}" dt="2019-11-23T17:24:05.078" v="525"/>
        <pc:sldMkLst>
          <pc:docMk/>
          <pc:sldMk cId="3497506103" sldId="287"/>
        </pc:sldMkLst>
        <pc:spChg chg="mod">
          <ac:chgData name="by sila" userId="83c23743983fe417" providerId="LiveId" clId="{9F05BE7D-DA73-46DC-9E67-523F06215E41}" dt="2019-11-23T17:23:43.360" v="522" actId="20577"/>
          <ac:spMkLst>
            <pc:docMk/>
            <pc:sldMk cId="3497506103" sldId="287"/>
            <ac:spMk id="2" creationId="{2E264272-B62E-49C3-BAC1-DA2973A21776}"/>
          </ac:spMkLst>
        </pc:spChg>
        <pc:spChg chg="del">
          <ac:chgData name="by sila" userId="83c23743983fe417" providerId="LiveId" clId="{9F05BE7D-DA73-46DC-9E67-523F06215E41}" dt="2019-11-23T17:20:31.629" v="486"/>
          <ac:spMkLst>
            <pc:docMk/>
            <pc:sldMk cId="3497506103" sldId="287"/>
            <ac:spMk id="3" creationId="{17D70112-C8A5-4C21-93FC-FECDC9B8F5D9}"/>
          </ac:spMkLst>
        </pc:spChg>
        <pc:picChg chg="add mod">
          <ac:chgData name="by sila" userId="83c23743983fe417" providerId="LiveId" clId="{9F05BE7D-DA73-46DC-9E67-523F06215E41}" dt="2019-11-23T17:23:10.634" v="502" actId="1076"/>
          <ac:picMkLst>
            <pc:docMk/>
            <pc:sldMk cId="3497506103" sldId="287"/>
            <ac:picMk id="4" creationId="{7122A42B-EE3C-4B3E-BBFA-803266DBD769}"/>
          </ac:picMkLst>
        </pc:picChg>
        <pc:picChg chg="add mod">
          <ac:chgData name="by sila" userId="83c23743983fe417" providerId="LiveId" clId="{9F05BE7D-DA73-46DC-9E67-523F06215E41}" dt="2019-11-23T17:23:17.446" v="504" actId="1076"/>
          <ac:picMkLst>
            <pc:docMk/>
            <pc:sldMk cId="3497506103" sldId="287"/>
            <ac:picMk id="5" creationId="{8A6E537D-4BC4-4FEA-93A9-DA21DA9ED861}"/>
          </ac:picMkLst>
        </pc:picChg>
      </pc:sldChg>
      <pc:sldChg chg="addSp delSp modSp add ord">
        <pc:chgData name="by sila" userId="83c23743983fe417" providerId="LiveId" clId="{9F05BE7D-DA73-46DC-9E67-523F06215E41}" dt="2019-11-23T18:18:47.902" v="605"/>
        <pc:sldMkLst>
          <pc:docMk/>
          <pc:sldMk cId="1826082110" sldId="288"/>
        </pc:sldMkLst>
        <pc:spChg chg="mod">
          <ac:chgData name="by sila" userId="83c23743983fe417" providerId="LiveId" clId="{9F05BE7D-DA73-46DC-9E67-523F06215E41}" dt="2019-11-23T18:18:26.993" v="602" actId="403"/>
          <ac:spMkLst>
            <pc:docMk/>
            <pc:sldMk cId="1826082110" sldId="288"/>
            <ac:spMk id="2" creationId="{9F740FA4-C4B7-4C87-899A-0CDDEBE5D308}"/>
          </ac:spMkLst>
        </pc:spChg>
        <pc:spChg chg="del">
          <ac:chgData name="by sila" userId="83c23743983fe417" providerId="LiveId" clId="{9F05BE7D-DA73-46DC-9E67-523F06215E41}" dt="2019-11-23T18:17:55.281" v="592"/>
          <ac:spMkLst>
            <pc:docMk/>
            <pc:sldMk cId="1826082110" sldId="288"/>
            <ac:spMk id="3" creationId="{58288587-029F-4C8A-82D7-F4CE65CFAD15}"/>
          </ac:spMkLst>
        </pc:spChg>
        <pc:picChg chg="add del">
          <ac:chgData name="by sila" userId="83c23743983fe417" providerId="LiveId" clId="{9F05BE7D-DA73-46DC-9E67-523F06215E41}" dt="2019-11-23T18:17:53.387" v="591"/>
          <ac:picMkLst>
            <pc:docMk/>
            <pc:sldMk cId="1826082110" sldId="288"/>
            <ac:picMk id="4" creationId="{DFCB1878-2D12-4E19-B6CC-BD3CF10A9377}"/>
          </ac:picMkLst>
        </pc:picChg>
        <pc:picChg chg="add mod">
          <ac:chgData name="by sila" userId="83c23743983fe417" providerId="LiveId" clId="{9F05BE7D-DA73-46DC-9E67-523F06215E41}" dt="2019-11-23T18:18:37.357" v="604" actId="14100"/>
          <ac:picMkLst>
            <pc:docMk/>
            <pc:sldMk cId="1826082110" sldId="288"/>
            <ac:picMk id="5" creationId="{251E8CF0-9B3D-4218-995D-232F9BFFE7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358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4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10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2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44543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805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56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1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8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5313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5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426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C1498-A2D5-4531-9DEA-1C9863522E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Советский дизайн</a:t>
            </a:r>
            <a:endParaRPr lang="ru-BY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F89F19-BCF0-4E5C-92EC-E239AFD74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351209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7A03C-0D4D-4E26-82D3-80C4F1F7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Стиральная машина «ЭАЯ-3», 1953Г.</a:t>
            </a:r>
            <a:endParaRPr lang="ru-BY" sz="4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39B1CAD-F25E-45E0-A6CC-DD2C0BDFD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114536"/>
            <a:ext cx="8426955" cy="564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31686-7701-4D30-96E9-A7F7F78E0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Электрочайник. 1951 г. </a:t>
            </a:r>
            <a:br>
              <a:rPr lang="ru-RU" sz="4000" dirty="0"/>
            </a:br>
            <a:r>
              <a:rPr lang="ru-RU" sz="4000" dirty="0"/>
              <a:t>Утюг электрический, 1956 г.</a:t>
            </a:r>
            <a:endParaRPr lang="ru-BY" sz="4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573BF3-0FC0-48BF-B489-500B3B18D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555059"/>
            <a:ext cx="6866604" cy="506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7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C091D-2471-46F6-994B-4FAC0084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Сифон стеклянный в оплетке. 1960-е. </a:t>
            </a:r>
            <a:br>
              <a:rPr lang="ru-RU" sz="3600" dirty="0"/>
            </a:br>
            <a:r>
              <a:rPr lang="ru-RU" sz="3600" dirty="0"/>
              <a:t>Кофеварка электрическая. 1968 год.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E6C2E6C-50C3-45D5-8580-6546397CB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967" y="1480817"/>
            <a:ext cx="7426516" cy="51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7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18ADD-F692-4414-BDF0-35D2761C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Микроволновая печь "Электроника СП-27". 1989г.</a:t>
            </a:r>
            <a:endParaRPr lang="ru-BY" sz="36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3E1A472-F8F7-4E3A-8232-684C1D8B2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439186"/>
            <a:ext cx="9069616" cy="52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10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595A6-E67F-43F9-9EDD-E25D5CEF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Холодильник "</a:t>
            </a:r>
            <a:r>
              <a:rPr lang="ru-RU" dirty="0" err="1"/>
              <a:t>ЗиС</a:t>
            </a:r>
            <a:r>
              <a:rPr lang="ru-RU" dirty="0"/>
              <a:t>".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892F2DC-A7D4-479D-81FA-DA22AFB86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371598"/>
            <a:ext cx="3598642" cy="53711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1AE2D-ABB4-4E26-ABD2-DB146A90F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421" y="1545805"/>
            <a:ext cx="6573080" cy="492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34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8AC0E-7B84-4268-96E8-39C8B08A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Автомат для продажи газированной воды. 1975г.</a:t>
            </a:r>
            <a:endParaRPr lang="ru-BY" sz="36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ADA4E4-1641-43A4-BDBA-01E5C9754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6025" y="1123066"/>
            <a:ext cx="4119861" cy="557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10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3924D-A28B-4CDE-A124-C64347A7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Шоколад "Аленка"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1075F7B-FE4A-4274-B651-8E1806B57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813" y="2108122"/>
            <a:ext cx="10560052" cy="361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0FA4-C4B7-4C87-899A-0CDDEBE5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/>
              <a:t>Упаковка молочной продукции. 1960-е — 1990-е.</a:t>
            </a:r>
            <a:br>
              <a:rPr lang="ru-RU" dirty="0"/>
            </a:br>
            <a:endParaRPr lang="ru-BY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1E8CF0-9B3D-4218-995D-232F9BFFE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238" y="1631949"/>
            <a:ext cx="7718665" cy="51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8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B5933-1DA5-4E65-866B-DB02F7DE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Проигрыватель "Волга". 1957 г.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F90CFF6-0990-4D45-843B-87A893097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766" y="1959995"/>
            <a:ext cx="5488774" cy="36774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94ED94-758F-4B94-8054-2822747DA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119" y="3295759"/>
            <a:ext cx="5143540" cy="33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95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C7910-A684-441D-881A-63268BCD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Настольный баскетбол. 1970-е.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D3DBE4A-B6CA-4228-821B-2ADFF1996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238309"/>
            <a:ext cx="8208053" cy="54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8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64272-B62E-49C3-BAC1-DA2973A2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Советский дизайн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122A42B-EE3C-4B3E-BBFA-803266DB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156" y="2097154"/>
            <a:ext cx="7060190" cy="3706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6E537D-4BC4-4FEA-93A9-DA21DA9ED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128" y="562632"/>
            <a:ext cx="4373249" cy="6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06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D5902-0BF6-426E-AE4F-215DB476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«Неваляшка» 1950-1970гг.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974841D-C357-4FB9-8D22-A90FA4B36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920" y="1303378"/>
            <a:ext cx="8465626" cy="565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2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4C45C-6FA2-46CD-9637-470FF7050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Деревянная игрушка.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97CD47-BCC3-470D-B915-0238E7BC7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47" y="1387504"/>
            <a:ext cx="7998301" cy="53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6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6D329-E1F2-414A-B9CA-0B12B64C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Детский конструктор. 1976 год.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EA14F2-F4A1-45F6-BDB0-9CC48D3FD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220844"/>
            <a:ext cx="8413666" cy="563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66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B2BF5-67DD-42C2-9D3F-9BB0B62A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Детский педальный автомобиль "Москвич"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93C0CD-B9FC-40C8-B4E3-FE5844D19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830" y="1874517"/>
            <a:ext cx="5364328" cy="3594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7FB459-1B5E-411E-8DF8-05CD19B1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126" y="3307743"/>
            <a:ext cx="5215823" cy="349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80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6C0B0-7FE3-4CB8-92C6-E319339C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Детская коляска. 1960-е годы.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C05C126-3545-4ABB-81AD-5FF4B6162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042" y="3301542"/>
            <a:ext cx="5308148" cy="35564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C9949C-4B69-4DA4-8F96-4B50CE821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341" y="1223085"/>
            <a:ext cx="5194093" cy="346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24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D0113-2C24-493C-80E7-58B2C28C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Фототехника</a:t>
            </a:r>
            <a:br>
              <a:rPr lang="ru-RU" dirty="0"/>
            </a:br>
            <a:r>
              <a:rPr lang="ru-RU" sz="1200" i="1" dirty="0"/>
              <a:t>«зоркий-10», 1964 г. «Нарцисс», 1961 г. «Горизонт», 1967 г. </a:t>
            </a:r>
            <a:endParaRPr lang="ru-BY" sz="1200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39B16-28F7-4D69-9F74-64EE162B4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165" y="2301904"/>
            <a:ext cx="10178322" cy="359359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BY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83A77-E78E-44DE-9443-1145C9E5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3" y="1545741"/>
            <a:ext cx="10497594" cy="505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42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F00D5-6B9E-4C84-8CD6-5CA627D9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Фоторужье «ФОТОСНАЙПЕР ФС-Е». 1970-е.</a:t>
            </a:r>
            <a:endParaRPr lang="ru-BY" sz="4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1225150-0FC9-4BA5-AF75-A3A142779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802" y="1263622"/>
            <a:ext cx="10182198" cy="50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10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431C-64EE-495B-B4E3-429DDD844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Фотоаппарат «Зенит-автомат».</a:t>
            </a:r>
            <a:endParaRPr lang="ru-BY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618F39-0AFB-4F54-AAA7-3963F32A2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143" y="1498821"/>
            <a:ext cx="8731494" cy="52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68A59-3479-4AFC-9BA6-25644968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Электрообогреватель.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76EAC2-4229-46F6-A916-85B4BA7EE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822" y="1389383"/>
            <a:ext cx="7344738" cy="50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1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3E6B-46C2-43A9-AFE7-E8D48D58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Советский автомобиль Москвич 1980 г.</a:t>
            </a:r>
            <a:endParaRPr lang="ru-BY" sz="4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67854C-43CF-4C24-9150-31BA6D331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674" y="1248966"/>
            <a:ext cx="4904128" cy="3267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2DCCA3-BA75-487A-BF6F-B6ABAE441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92" y="2779454"/>
            <a:ext cx="5858786" cy="390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03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EB628-6460-4BFE-A129-ED677CD5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Мебель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0925CAF-E22C-4307-946D-B45377592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061" y="1243035"/>
            <a:ext cx="3718039" cy="55770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5091E6-709D-47EA-8D27-DEDD8225A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117" y="3186015"/>
            <a:ext cx="5397176" cy="3582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840BD-C1C0-48A7-A26F-9EBD59C21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089" y="89610"/>
            <a:ext cx="5378251" cy="35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33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3393D-4D1D-4B47-9730-FFC368D2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Мотороллер "Вятка ВП-150". 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5353ADA-1FFE-4082-B309-8FFED05BF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895" y="1278169"/>
            <a:ext cx="3405526" cy="5082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32C2B-602B-43B8-BB78-79434F197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204" y="1397438"/>
            <a:ext cx="7026135" cy="48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72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3A0AB-CFF5-41B7-A0CB-2870DA5B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Телевизоры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918B71-8203-40DF-AADD-F5A0088CC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231" y="1128451"/>
            <a:ext cx="5257355" cy="3522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478F6C-BF21-4BBF-823B-A0960AFF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180" y="2997423"/>
            <a:ext cx="5602167" cy="37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8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4CA78-897D-42AF-967C-49294E9C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Настольные часы "Молния". 1966г.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CC7A9D-64D4-4744-9CC3-BD0568DAA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284" y="1808922"/>
            <a:ext cx="7873053" cy="485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12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6669D-7457-4E08-BA3D-6691FDA0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Телефонные аппараты.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07DA657-9C15-4C51-BD27-0729B97C4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041" y="1268232"/>
            <a:ext cx="10571052" cy="50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7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11CCC-A409-4F14-A0A0-1FC462A0F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Шкатулка для мелочей</a:t>
            </a:r>
            <a:endParaRPr lang="ru-BY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C2BF8AE-FC24-4D9A-9E6C-A46AD0248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9" y="1636674"/>
            <a:ext cx="7478854" cy="49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3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AD5CF-839A-4C43-BD3C-1CC1527B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Швейная машинка "Тула"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843405-1F18-47C5-8D70-C21A1635F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133" y="1260281"/>
            <a:ext cx="9743503" cy="53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5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D4898-8731-45D4-83D2-EF678135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Пылесосы</a:t>
            </a:r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7C4E76D-490C-4207-A83A-B7518DA0A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018" y="1128451"/>
            <a:ext cx="8284545" cy="55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26329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317</TotalTime>
  <Words>173</Words>
  <Application>Microsoft Office PowerPoint</Application>
  <PresentationFormat>Широкоэкранный</PresentationFormat>
  <Paragraphs>32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Corbel</vt:lpstr>
      <vt:lpstr>Gill Sans MT</vt:lpstr>
      <vt:lpstr>Impact</vt:lpstr>
      <vt:lpstr>Эмблема</vt:lpstr>
      <vt:lpstr>Советский дизайн</vt:lpstr>
      <vt:lpstr>Советский дизайн</vt:lpstr>
      <vt:lpstr>Мебель</vt:lpstr>
      <vt:lpstr>Телевизоры</vt:lpstr>
      <vt:lpstr>Настольные часы "Молния". 1966г.</vt:lpstr>
      <vt:lpstr>Телефонные аппараты.</vt:lpstr>
      <vt:lpstr>Шкатулка для мелочей</vt:lpstr>
      <vt:lpstr>Швейная машинка "Тула"</vt:lpstr>
      <vt:lpstr>Пылесосы</vt:lpstr>
      <vt:lpstr>Стиральная машина «ЭАЯ-3», 1953Г.</vt:lpstr>
      <vt:lpstr>Электрочайник. 1951 г.  Утюг электрический, 1956 г.</vt:lpstr>
      <vt:lpstr>Сифон стеклянный в оплетке. 1960-е.  Кофеварка электрическая. 1968 год.</vt:lpstr>
      <vt:lpstr>Микроволновая печь "Электроника СП-27". 1989г.</vt:lpstr>
      <vt:lpstr>Холодильник "ЗиС".</vt:lpstr>
      <vt:lpstr>Автомат для продажи газированной воды. 1975г.</vt:lpstr>
      <vt:lpstr>Шоколад "Аленка"</vt:lpstr>
      <vt:lpstr>Упаковка молочной продукции. 1960-е — 1990-е. </vt:lpstr>
      <vt:lpstr>Проигрыватель "Волга". 1957 г.</vt:lpstr>
      <vt:lpstr>Настольный баскетбол. 1970-е.</vt:lpstr>
      <vt:lpstr>«Неваляшка» 1950-1970гг.</vt:lpstr>
      <vt:lpstr>Деревянная игрушка.</vt:lpstr>
      <vt:lpstr>Детский конструктор. 1976 год.</vt:lpstr>
      <vt:lpstr>Детский педальный автомобиль "Москвич"</vt:lpstr>
      <vt:lpstr>Детская коляска. 1960-е годы.</vt:lpstr>
      <vt:lpstr>Фототехника «зоркий-10», 1964 г. «Нарцисс», 1961 г. «Горизонт», 1967 г. </vt:lpstr>
      <vt:lpstr>Фоторужье «ФОТОСНАЙПЕР ФС-Е». 1970-е.</vt:lpstr>
      <vt:lpstr>Фотоаппарат «Зенит-автомат».</vt:lpstr>
      <vt:lpstr>Электрообогреватель.</vt:lpstr>
      <vt:lpstr>Советский автомобиль Москвич 1980 г.</vt:lpstr>
      <vt:lpstr>Мотороллер "Вятка ВП-150".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Советский дизайн</dc:title>
  <dc:creator>by sila</dc:creator>
  <cp:lastModifiedBy>by sila</cp:lastModifiedBy>
  <cp:revision>23</cp:revision>
  <dcterms:created xsi:type="dcterms:W3CDTF">2019-11-19T18:24:16Z</dcterms:created>
  <dcterms:modified xsi:type="dcterms:W3CDTF">2019-11-23T18:30:11Z</dcterms:modified>
</cp:coreProperties>
</file>