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84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1E20318-7E6F-4885-8C95-4A2205832D3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4D8FA0C-6E06-42DE-A3E7-7E94B76554C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20318-7E6F-4885-8C95-4A2205832D3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FA0C-6E06-42DE-A3E7-7E94B76554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20318-7E6F-4885-8C95-4A2205832D3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FA0C-6E06-42DE-A3E7-7E94B76554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1E20318-7E6F-4885-8C95-4A2205832D3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4D8FA0C-6E06-42DE-A3E7-7E94B76554C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1E20318-7E6F-4885-8C95-4A2205832D3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4D8FA0C-6E06-42DE-A3E7-7E94B76554C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20318-7E6F-4885-8C95-4A2205832D3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FA0C-6E06-42DE-A3E7-7E94B76554C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20318-7E6F-4885-8C95-4A2205832D3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FA0C-6E06-42DE-A3E7-7E94B76554C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1E20318-7E6F-4885-8C95-4A2205832D3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4D8FA0C-6E06-42DE-A3E7-7E94B76554C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20318-7E6F-4885-8C95-4A2205832D3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FA0C-6E06-42DE-A3E7-7E94B76554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1E20318-7E6F-4885-8C95-4A2205832D3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4D8FA0C-6E06-42DE-A3E7-7E94B76554C2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1E20318-7E6F-4885-8C95-4A2205832D3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4D8FA0C-6E06-42DE-A3E7-7E94B76554C2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1E20318-7E6F-4885-8C95-4A2205832D36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4D8FA0C-6E06-42DE-A3E7-7E94B76554C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-531440"/>
            <a:ext cx="7632848" cy="1944216"/>
          </a:xfrm>
        </p:spPr>
        <p:txBody>
          <a:bodyPr>
            <a:noAutofit/>
          </a:bodyPr>
          <a:lstStyle/>
          <a:p>
            <a:r>
              <a:rPr lang="en-US" sz="4800" dirty="0"/>
              <a:t>Music Television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90s-mtv-png-1990s-1980s-clipart-18fe28c5bb6278f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060848"/>
            <a:ext cx="6048672" cy="465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061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47"/>
            <a:ext cx="8291264" cy="114300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Video </a:t>
            </a:r>
            <a:r>
              <a:rPr lang="en-US" sz="4000" b="1" dirty="0"/>
              <a:t>Killed the Radio Star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USER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156845"/>
            <a:ext cx="2664296" cy="2559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hqdefaul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213448"/>
            <a:ext cx="2887448" cy="2165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USER\Desktop\3c8aec7baf258d8b57032ea23b8ad09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916832"/>
            <a:ext cx="2817308" cy="2112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878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9351" y="-603448"/>
            <a:ext cx="9937104" cy="1949078"/>
          </a:xfrm>
        </p:spPr>
        <p:txBody>
          <a:bodyPr>
            <a:normAutofit/>
          </a:bodyPr>
          <a:lstStyle/>
          <a:p>
            <a:r>
              <a:rPr lang="en-US" sz="6600" b="1" dirty="0" err="1"/>
              <a:t>billie</a:t>
            </a:r>
            <a:r>
              <a:rPr lang="en-US" sz="6600" b="1" dirty="0"/>
              <a:t> </a:t>
            </a:r>
            <a:r>
              <a:rPr lang="en-US" sz="6600" b="1" dirty="0" smtClean="0"/>
              <a:t>jean</a:t>
            </a:r>
            <a:endParaRPr lang="ru-RU" sz="66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USER\Desktop\b53dc439df69d9470918e87b01c5188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132856"/>
            <a:ext cx="2827738" cy="4403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ER\Desktop\mj_3129140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165974"/>
            <a:ext cx="3744822" cy="2337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769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USER\Desktop\db61266940bda42bcd4b9a424034ede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439" y="4581128"/>
            <a:ext cx="3200355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100" name="Picture 4" descr="C:\Users\USER\Desktop\The Soul Of MTV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439" y="1343375"/>
            <a:ext cx="3589533" cy="269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USER\Desktop\280ful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343375"/>
            <a:ext cx="1995834" cy="2497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USER\Desktop\mtv-timeline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7628" y="3841306"/>
            <a:ext cx="3629323" cy="2721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147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6848" y="332656"/>
            <a:ext cx="7467600" cy="1143000"/>
          </a:xfrm>
        </p:spPr>
        <p:txBody>
          <a:bodyPr>
            <a:normAutofit/>
          </a:bodyPr>
          <a:lstStyle/>
          <a:p>
            <a:r>
              <a:rPr lang="ru-RU" sz="4400" dirty="0" smtClean="0"/>
              <a:t>Мумий тролль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C:\Users\USER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367" y="3068960"/>
            <a:ext cx="4619829" cy="2947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USER\Desktop\58528501.208x20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132856"/>
            <a:ext cx="3312368" cy="3689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183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772816"/>
            <a:ext cx="8896835" cy="2016224"/>
          </a:xfrm>
        </p:spPr>
        <p:txBody>
          <a:bodyPr>
            <a:noAutofit/>
          </a:bodyPr>
          <a:lstStyle/>
          <a:p>
            <a:r>
              <a:rPr lang="ru-RU" sz="9600" dirty="0" smtClean="0"/>
              <a:t>Конец</a:t>
            </a:r>
            <a:endParaRPr lang="ru-RU" sz="9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144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12</Words>
  <Application>Microsoft Office PowerPoint</Application>
  <PresentationFormat>Экран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Music Television</vt:lpstr>
      <vt:lpstr>Video Killed the Radio Star</vt:lpstr>
      <vt:lpstr>billie jean</vt:lpstr>
      <vt:lpstr>Презентация PowerPoint</vt:lpstr>
      <vt:lpstr>Мумий тролль</vt:lpstr>
      <vt:lpstr>Конец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2019-11-19T17:35:41Z</dcterms:created>
  <dcterms:modified xsi:type="dcterms:W3CDTF">2019-11-19T18:35:07Z</dcterms:modified>
</cp:coreProperties>
</file>