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65B2-AF45-44EF-87E3-2F40C3D9F846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A176-8F0E-4C4A-BBE1-8C2F79861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A176-8F0E-4C4A-BBE1-8C2F798612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9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6769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9680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5103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9357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0428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8080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39002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225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5301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0568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71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8E7D-552E-4ABF-8930-21FCFF38AA7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62BE-A577-4AA5-BC89-75744C627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порт в 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54" y="3068960"/>
            <a:ext cx="3089720" cy="33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278" y="69269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Олимпийские достижения спортсменов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Республики Беларусь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97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нестеренко ю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200800" cy="389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41128"/>
              </p:ext>
            </p:extLst>
          </p:nvPr>
        </p:nvGraphicFramePr>
        <p:xfrm>
          <a:off x="755575" y="620688"/>
          <a:ext cx="7776864" cy="1472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88233"/>
                <a:gridCol w="1944216"/>
                <a:gridCol w="37444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Нестеренко Юлия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лёгкая атлетика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золотая медаль на Олимпиаде 2004 г. в беге на 100 метров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260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мартынов сергей стрель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120680" cy="40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06956"/>
              </p:ext>
            </p:extLst>
          </p:nvPr>
        </p:nvGraphicFramePr>
        <p:xfrm>
          <a:off x="755575" y="548680"/>
          <a:ext cx="7776864" cy="1472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96268"/>
                <a:gridCol w="1764173"/>
                <a:gridCol w="38164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Мартынов Сергей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стрельба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два мировых рекорда на Лондонской Олимпиаде 2012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865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28055"/>
            <a:ext cx="5058139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34632"/>
              </p:ext>
            </p:extLst>
          </p:nvPr>
        </p:nvGraphicFramePr>
        <p:xfrm>
          <a:off x="899592" y="476672"/>
          <a:ext cx="7704858" cy="2103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65900"/>
                <a:gridCol w="1660800"/>
                <a:gridCol w="417815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Азаренко Виктория</a:t>
                      </a:r>
                      <a:endParaRPr lang="ru-RU" sz="14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теннис</a:t>
                      </a:r>
                      <a:endParaRPr lang="ru-RU" sz="14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- 2012 г. – первая ракетка мира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 золотая медаль в миксте с Максимом Мирным на Олимпиаде 2012 в Лондоне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39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герасименя плав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 bwMode="auto">
          <a:xfrm>
            <a:off x="541242" y="3310368"/>
            <a:ext cx="6124575" cy="30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герасименя плава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0"/>
          <a:stretch/>
        </p:blipFill>
        <p:spPr bwMode="auto">
          <a:xfrm rot="325527">
            <a:off x="5580111" y="2132856"/>
            <a:ext cx="288155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52877"/>
              </p:ext>
            </p:extLst>
          </p:nvPr>
        </p:nvGraphicFramePr>
        <p:xfrm>
          <a:off x="683568" y="548680"/>
          <a:ext cx="7931639" cy="1472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9978"/>
                <a:gridCol w="1618904"/>
                <a:gridCol w="40727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Герасименя Александра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плавание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чемпионка мира 2011 г.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- 2-х кратная чемпионка Лондонской Олимпиады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1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гришин фристай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6856"/>
            <a:ext cx="5715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и по запросу гришин фристай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02">
            <a:off x="5684820" y="2129330"/>
            <a:ext cx="26620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61761"/>
              </p:ext>
            </p:extLst>
          </p:nvPr>
        </p:nvGraphicFramePr>
        <p:xfrm>
          <a:off x="611560" y="620688"/>
          <a:ext cx="7911994" cy="9814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8192"/>
                <a:gridCol w="2448272"/>
                <a:gridCol w="37355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Гришин Алексей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фристайл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золото на зимней Олимпиаде 2010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564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ушнир Антон фристай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-1140"/>
          <a:stretch/>
        </p:blipFill>
        <p:spPr bwMode="auto">
          <a:xfrm>
            <a:off x="467544" y="2625891"/>
            <a:ext cx="515565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Кушнир Антон фристай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09">
            <a:off x="5220072" y="1988840"/>
            <a:ext cx="3168352" cy="37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56437"/>
              </p:ext>
            </p:extLst>
          </p:nvPr>
        </p:nvGraphicFramePr>
        <p:xfrm>
          <a:off x="611560" y="620688"/>
          <a:ext cx="7959712" cy="9814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8192"/>
                <a:gridCol w="2144348"/>
                <a:gridCol w="40871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Кушнир Антон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фристайл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золото на Олимпиаде в Сочи 2014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139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/>
          <a:stretch/>
        </p:blipFill>
        <p:spPr bwMode="auto">
          <a:xfrm>
            <a:off x="532093" y="2943893"/>
            <a:ext cx="3795418" cy="35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Цупер Ал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86" y="1844824"/>
            <a:ext cx="468052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06751"/>
              </p:ext>
            </p:extLst>
          </p:nvPr>
        </p:nvGraphicFramePr>
        <p:xfrm>
          <a:off x="543252" y="548680"/>
          <a:ext cx="7989188" cy="9814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2484"/>
                <a:gridCol w="2234397"/>
                <a:gridCol w="41023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</a:rPr>
                        <a:t>Цупер</a:t>
                      </a:r>
                      <a:r>
                        <a:rPr lang="ru-RU" sz="2800" b="1" i="1" dirty="0">
                          <a:effectLst/>
                        </a:rPr>
                        <a:t> Алла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лыжная акробатика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золото на Олимпиаде в Сочи 2014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051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домрач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8480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домраче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7"/>
            <a:ext cx="29894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15666"/>
              </p:ext>
            </p:extLst>
          </p:nvPr>
        </p:nvGraphicFramePr>
        <p:xfrm>
          <a:off x="683568" y="692696"/>
          <a:ext cx="7885969" cy="9420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27081"/>
                <a:gridCol w="1609582"/>
                <a:gridCol w="40493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</a:rPr>
                        <a:t>Домрачева</a:t>
                      </a:r>
                      <a:r>
                        <a:rPr lang="ru-RU" sz="2800" b="1" i="1" dirty="0">
                          <a:effectLst/>
                        </a:rPr>
                        <a:t> Дарья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биатлон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три золота в Сочи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Герой Беларуси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0624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гончаров бат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2904"/>
            <a:ext cx="5570410" cy="3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гончаров бату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033">
            <a:off x="386424" y="2373416"/>
            <a:ext cx="3630890" cy="25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42028"/>
              </p:ext>
            </p:extLst>
          </p:nvPr>
        </p:nvGraphicFramePr>
        <p:xfrm>
          <a:off x="611560" y="620688"/>
          <a:ext cx="8065740" cy="1472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77850"/>
                <a:gridCol w="1646275"/>
                <a:gridCol w="41416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Гончаров Владислав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прыжки на батуте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золото на Олимпиаде в Рио-де-Жанейро 2016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994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60962"/>
              </p:ext>
            </p:extLst>
          </p:nvPr>
        </p:nvGraphicFramePr>
        <p:xfrm>
          <a:off x="611560" y="620688"/>
          <a:ext cx="8065740" cy="17301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77850"/>
                <a:gridCol w="1646275"/>
                <a:gridCol w="41416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+mn-lt"/>
                          <a:ea typeface="+mn-ea"/>
                        </a:rPr>
                        <a:t>Андрей</a:t>
                      </a:r>
                      <a:r>
                        <a:rPr lang="ru-RU" sz="2800" b="1" i="1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ru-RU" sz="2800" b="1" i="1" baseline="0" dirty="0" err="1" smtClean="0">
                          <a:effectLst/>
                          <a:latin typeface="+mn-lt"/>
                          <a:ea typeface="+mn-ea"/>
                        </a:rPr>
                        <a:t>Праневич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фехтование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dirty="0" smtClean="0">
                          <a:effectLst/>
                        </a:rPr>
                        <a:t>золото </a:t>
                      </a:r>
                      <a:r>
                        <a:rPr lang="ru-RU" sz="2800" dirty="0">
                          <a:effectLst/>
                        </a:rPr>
                        <a:t>на </a:t>
                      </a:r>
                      <a:r>
                        <a:rPr lang="ru-RU" sz="2800" dirty="0" err="1" smtClean="0">
                          <a:effectLst/>
                        </a:rPr>
                        <a:t>Паралимпиаде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в Рио-де-Жанейро </a:t>
                      </a:r>
                      <a:r>
                        <a:rPr lang="ru-RU" sz="2800" dirty="0" smtClean="0">
                          <a:effectLst/>
                        </a:rPr>
                        <a:t>2016 </a:t>
                      </a:r>
                      <a:r>
                        <a:rPr lang="ru-RU" sz="2800" dirty="0">
                          <a:effectLst/>
                        </a:rPr>
                        <a:t>г</a:t>
                      </a:r>
                      <a:r>
                        <a:rPr lang="ru-RU" sz="28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Белорус Андрей Праневич завоевал золото на Паралимпиаде в Рио - 14.09.2016,  Sputnik Белару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683100" cy="40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0848" y="26369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Серебро </a:t>
            </a:r>
            <a:r>
              <a:rPr lang="ru-RU" sz="2800" dirty="0"/>
              <a:t>в сабле </a:t>
            </a:r>
            <a:endParaRPr lang="ru-RU" sz="2800" dirty="0" smtClean="0"/>
          </a:p>
          <a:p>
            <a:r>
              <a:rPr lang="ru-RU" sz="2800" dirty="0" smtClean="0"/>
              <a:t>и золото </a:t>
            </a:r>
            <a:r>
              <a:rPr lang="ru-RU" sz="2800" dirty="0"/>
              <a:t>в шпаге — на </a:t>
            </a:r>
            <a:r>
              <a:rPr lang="ru-RU" sz="2800" dirty="0" err="1"/>
              <a:t>паралимпийских</a:t>
            </a:r>
            <a:r>
              <a:rPr lang="ru-RU" sz="2800" dirty="0"/>
              <a:t> состязаниях "Мы вместе. </a:t>
            </a:r>
            <a:r>
              <a:rPr lang="ru-RU" sz="2800" dirty="0"/>
              <a:t>Спорт" в </a:t>
            </a:r>
            <a:r>
              <a:rPr lang="ru-RU" sz="2800" dirty="0" smtClean="0"/>
              <a:t>Сочи  летом 2022 г.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4619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/>
              <a:t>1956 г</a:t>
            </a:r>
            <a:r>
              <a:rPr lang="ru-RU" sz="3200" dirty="0"/>
              <a:t>. – выход белорусских спортсменов на мировую арену в составе команды СССР.</a:t>
            </a:r>
          </a:p>
        </p:txBody>
      </p:sp>
      <p:pic>
        <p:nvPicPr>
          <p:cNvPr id="6146" name="Picture 2" descr="Картинки по запросу 1956 г.  Олимпийски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2850"/>
            <a:ext cx="30699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49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белова фехт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86246"/>
            <a:ext cx="2592288" cy="37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920"/>
              </p:ext>
            </p:extLst>
          </p:nvPr>
        </p:nvGraphicFramePr>
        <p:xfrm>
          <a:off x="899592" y="620688"/>
          <a:ext cx="7848873" cy="19629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6144"/>
                <a:gridCol w="2088232"/>
                <a:gridCol w="44644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Белова Елена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фехтование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- 4-х кратная олимпийская чемпионка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в Книге рекордов Гиннесса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Картинки по запросу белова фехтов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908">
            <a:off x="808718" y="1955238"/>
            <a:ext cx="3184865" cy="43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29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84611"/>
              </p:ext>
            </p:extLst>
          </p:nvPr>
        </p:nvGraphicFramePr>
        <p:xfrm>
          <a:off x="755576" y="404664"/>
          <a:ext cx="8064896" cy="44165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88232"/>
                <a:gridCol w="1584176"/>
                <a:gridCol w="43924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Медведь Александр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вольная борьба</a:t>
                      </a:r>
                      <a:endParaRPr lang="ru-RU" sz="1600" b="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- 3-х кратный олимпийский чемпион,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неоднократный чемпион мира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лучший борец вольного стиля </a:t>
                      </a:r>
                      <a:r>
                        <a:rPr lang="en-US" sz="2800" dirty="0">
                          <a:effectLst/>
                        </a:rPr>
                        <a:t>XX</a:t>
                      </a:r>
                      <a:r>
                        <a:rPr lang="ru-RU" sz="2800" dirty="0">
                          <a:effectLst/>
                        </a:rPr>
                        <a:t> в.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награда ЮНЕСКО «За благородство в спорте»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Картинки по запросу медведь вольная борь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722">
            <a:off x="614133" y="2173524"/>
            <a:ext cx="3560287" cy="39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92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льга валентиновна корбут ричард бортк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929">
            <a:off x="429351" y="2036440"/>
            <a:ext cx="3560464" cy="40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ольга корбут 2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b="5950"/>
          <a:stretch/>
        </p:blipFill>
        <p:spPr bwMode="auto">
          <a:xfrm>
            <a:off x="4644008" y="3068960"/>
            <a:ext cx="3749881" cy="34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39894"/>
              </p:ext>
            </p:extLst>
          </p:nvPr>
        </p:nvGraphicFramePr>
        <p:xfrm>
          <a:off x="827584" y="548680"/>
          <a:ext cx="8064896" cy="2453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656"/>
                <a:gridCol w="2063184"/>
                <a:gridCol w="43260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</a:rPr>
                        <a:t>Корбут</a:t>
                      </a:r>
                      <a:r>
                        <a:rPr lang="ru-RU" sz="2800" b="1" i="1" dirty="0">
                          <a:effectLst/>
                        </a:rPr>
                        <a:t> Ольга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гимнастика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«чудо с косичками»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- 2-х кратная олимпийская чемпионка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лучшая спортсменка мира в 1972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9524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129" y="4766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/>
              <a:t>1996 г.</a:t>
            </a:r>
            <a:r>
              <a:rPr lang="ru-RU" sz="3200" dirty="0"/>
              <a:t> – </a:t>
            </a:r>
            <a:r>
              <a:rPr lang="en-US" sz="3200" dirty="0"/>
              <a:t>XXVI  </a:t>
            </a:r>
            <a:r>
              <a:rPr lang="ru-RU" sz="3200" dirty="0"/>
              <a:t>Олимпийские игры – </a:t>
            </a:r>
            <a:endParaRPr lang="ru-RU" sz="3200" dirty="0" smtClean="0"/>
          </a:p>
          <a:p>
            <a:pPr algn="ctr"/>
            <a:r>
              <a:rPr lang="ru-RU" sz="3200" dirty="0" smtClean="0"/>
              <a:t>РБ </a:t>
            </a:r>
            <a:r>
              <a:rPr lang="ru-RU" sz="3200" dirty="0"/>
              <a:t>впервые представлена самостоятельной национальной командой.</a:t>
            </a:r>
          </a:p>
        </p:txBody>
      </p:sp>
      <p:pic>
        <p:nvPicPr>
          <p:cNvPr id="5122" name="Picture 2" descr="Картинки по запросу XXVI  Олимпийски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56" y="2076037"/>
            <a:ext cx="3026257" cy="44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86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ходотович академическая греб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1561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04908"/>
              </p:ext>
            </p:extLst>
          </p:nvPr>
        </p:nvGraphicFramePr>
        <p:xfrm>
          <a:off x="431300" y="548680"/>
          <a:ext cx="8389171" cy="29443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69190"/>
                <a:gridCol w="1712289"/>
                <a:gridCol w="43076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</a:rPr>
                        <a:t>Ходотович</a:t>
                      </a:r>
                      <a:r>
                        <a:rPr lang="ru-RU" sz="2800" b="1" i="1" dirty="0">
                          <a:effectLst/>
                        </a:rPr>
                        <a:t> Екатерина</a:t>
                      </a:r>
                      <a:endParaRPr lang="ru-RU" sz="1600" b="1" i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(</a:t>
                      </a:r>
                      <a:r>
                        <a:rPr lang="ru-RU" sz="2800" b="1" i="1" dirty="0" err="1">
                          <a:effectLst/>
                        </a:rPr>
                        <a:t>Карстен</a:t>
                      </a:r>
                      <a:r>
                        <a:rPr lang="ru-RU" sz="2800" b="1" i="1" dirty="0">
                          <a:effectLst/>
                        </a:rPr>
                        <a:t>)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гребля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- 4-х кратная олимпийская чемпионка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лучшая спортсменка Беларуси 1996, 1997 гг.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полный кавалер ордена Отечества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2" name="Picture 4" descr="Картинки по запросу карст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2"/>
            <a:ext cx="3240360" cy="43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403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446"/>
              </p:ext>
            </p:extLst>
          </p:nvPr>
        </p:nvGraphicFramePr>
        <p:xfrm>
          <a:off x="683568" y="476672"/>
          <a:ext cx="7992888" cy="58887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00200"/>
                <a:gridCol w="2088481"/>
                <a:gridCol w="41042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Щербо Виталий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спортивная гимнастика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- 6-ти </a:t>
                      </a:r>
                      <a:r>
                        <a:rPr lang="ru-RU" sz="2800" dirty="0" err="1">
                          <a:effectLst/>
                        </a:rPr>
                        <a:t>картный</a:t>
                      </a:r>
                      <a:r>
                        <a:rPr lang="ru-RU" sz="2800" dirty="0">
                          <a:effectLst/>
                        </a:rPr>
                        <a:t> победитель Олимпиады 1992 г.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в Книге рекордов Гиннесса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- 4-х-кратный победитель Олимпиады 1996 г.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- 14-кратный чемпион мира на всех 6 гимнастических снарядах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лучший спортсмен мира 1991-2000 гг.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8" descr="Виталий Щербо - 6 золотых медалей Барселоны-1992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7216"/>
            <a:ext cx="3168352" cy="46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80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корольчик янина толкание яд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06">
            <a:off x="3995936" y="3107763"/>
            <a:ext cx="4467124" cy="32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корольчик янина толкание яд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16424" cy="26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60643"/>
              </p:ext>
            </p:extLst>
          </p:nvPr>
        </p:nvGraphicFramePr>
        <p:xfrm>
          <a:off x="755576" y="548680"/>
          <a:ext cx="7632848" cy="19629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16224"/>
                <a:gridCol w="1697291"/>
                <a:gridCol w="39193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</a:rPr>
                        <a:t>Корольчик</a:t>
                      </a:r>
                      <a:r>
                        <a:rPr lang="ru-RU" sz="2800" b="1" i="1" dirty="0">
                          <a:effectLst/>
                        </a:rPr>
                        <a:t> Янина</a:t>
                      </a:r>
                      <a:endParaRPr lang="ru-RU" sz="16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</a:rPr>
                        <a:t>толкание ядра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чемпионка </a:t>
                      </a:r>
                      <a:r>
                        <a:rPr lang="en-US" sz="2800" dirty="0">
                          <a:effectLst/>
                        </a:rPr>
                        <a:t>XXVII </a:t>
                      </a:r>
                      <a:r>
                        <a:rPr lang="ru-RU" sz="2800" dirty="0">
                          <a:effectLst/>
                        </a:rPr>
                        <a:t>Олимпиады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лучшая спортсменка Беларуси 2001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5879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338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Недокунева</cp:lastModifiedBy>
  <cp:revision>26</cp:revision>
  <dcterms:created xsi:type="dcterms:W3CDTF">2017-05-14T13:15:34Z</dcterms:created>
  <dcterms:modified xsi:type="dcterms:W3CDTF">2022-12-14T05:36:28Z</dcterms:modified>
</cp:coreProperties>
</file>