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0" r:id="rId9"/>
    <p:sldId id="263" r:id="rId10"/>
    <p:sldId id="266" r:id="rId11"/>
    <p:sldId id="267" r:id="rId12"/>
    <p:sldId id="265" r:id="rId13"/>
    <p:sldId id="268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F28ADF-061E-4220-BE91-A906D106695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A66BA5-F0C1-4630-A3E6-761B9D8AD3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12776"/>
            <a:ext cx="74168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Антигитлеровская коалиция в годы </a:t>
            </a:r>
          </a:p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мировой войны</a:t>
            </a:r>
          </a:p>
          <a:p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Arno Pro Subhea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37321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Зверева Вениамина,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ученика 11 «В» класса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710483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Тегеранская конференция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(28 ноября  - 1 декабря 1943г.)</a:t>
            </a:r>
          </a:p>
        </p:txBody>
      </p:sp>
      <p:pic>
        <p:nvPicPr>
          <p:cNvPr id="12291" name="Picture 2" descr="C:\Users\Лидия\Documents\11 класс\ВОВ\1944-1945г\Tehran_Conference,_1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3286125" cy="267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43307" y="1500174"/>
            <a:ext cx="257176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(Сталин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И.В.)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Англия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У.Черчиль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США (Ф.Д.Рузвельт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7" y="4214817"/>
            <a:ext cx="500063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вопросы: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Открытие второго фронта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Польский вопрос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Проблемы послевоенного устройства Германии и всего мира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Война с Японией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4429132"/>
            <a:ext cx="33176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И.В. Сталин, Ф.Д.Рузвельт,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Черчиль</a:t>
            </a:r>
          </a:p>
        </p:txBody>
      </p:sp>
      <p:pic>
        <p:nvPicPr>
          <p:cNvPr id="12295" name="Picture 3" descr="C:\Users\Лидия\Documents\11 класс\ВОВ\1944-1945г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500174"/>
            <a:ext cx="2615322" cy="20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188640"/>
            <a:ext cx="62887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Тегеранская конференция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(28 ноября  - 1 декабря 1943г.)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88" y="1428750"/>
            <a:ext cx="542925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Решения конференции: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Второй фронт решено было открыть в мае 1944г.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Советский Союз принял обязательство начать в это время крупное наступление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польском вопросе союзники приняли требования Сталина на признание границ 1939г. между СССР и Польшей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Принята декларация о принципах создания ООН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СССР дал обязательство участвовать в войне с Японией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500688"/>
            <a:ext cx="8072468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дипломатического успеха в Тегеране, СССР вооруженные силы которого превосходили германские, начал подготовку к новым наступательным операциям</a:t>
            </a:r>
          </a:p>
        </p:txBody>
      </p:sp>
      <p:pic>
        <p:nvPicPr>
          <p:cNvPr id="13317" name="Picture 2" descr="C:\Users\Лидия\Documents\11 класс\ВОВ\1944-1945г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526425" cy="452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88640"/>
            <a:ext cx="64294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Ялтинская конференция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 – 11 февраля 1945г)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71546"/>
            <a:ext cx="3096344" cy="20005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 (И.В. Сталин)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США (Ф.Д. Рузвельт)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Англия (У.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Черчиль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3056"/>
            <a:ext cx="4680520" cy="23698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вопросы: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ООН;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Польский вопрос;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война с Японией;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Оккупация Германии;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по репарациям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идия\Desktop\антигитлеровская коалиция\ялта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1428736"/>
            <a:ext cx="3122712" cy="23420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86644" y="1428736"/>
            <a:ext cx="16430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Ливадийский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дворец, где проходили переговоры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Лидия\Desktop\антигитлеровская коалиция\ял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786190"/>
            <a:ext cx="2320032" cy="1740024"/>
          </a:xfrm>
          <a:prstGeom prst="rect">
            <a:avLst/>
          </a:prstGeom>
          <a:noFill/>
        </p:spPr>
      </p:pic>
      <p:pic>
        <p:nvPicPr>
          <p:cNvPr id="1029" name="Picture 5" descr="C:\Users\Лидия\Desktop\антигитлеровская коалиция\ялта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4214818"/>
            <a:ext cx="3003139" cy="238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192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Ялтинская конференция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 – 11 февраля 1945г)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4969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вопросов: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апреля в Сан-Франциско пройдет учредительная конференция по созданию ООН. СССР согласился быть представленным в ООН тремя республиками (РСФСР, Украина, Белоруссия);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Принята «Декларация  об освобожденной Европе» (союзники договорились помочь европейским народам «создать демократические учреждения по их собственному выбору»;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 о восточной границе Польши был решен, а вопрос о западной границе – отложен. Споры вызвал вопрос о формировании польского правительства;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СССР подтвердил свою готовность к войне с Японией. Президент США предложил Сталину выгодные условия (приобретение новых территорий);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Военная оккупация Германии не вызвала споров. Германия делилась на зоны оккупации (СССР, США, Англии и Франции);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 СССР по репарациям (10 млрд. долларов) были признаны обоснованными.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Потсдамская конференция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(17 июня  - 2 августа 1945г.)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924944"/>
            <a:ext cx="288032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 (Сталин И.В.)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США (Г.Трумэн)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Англия (У. Черчиль –К.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Эттли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517232"/>
            <a:ext cx="84296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вопросы: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Послевоенное устройство Германии и ее репарации;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Польский вопрос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4638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Потсдамская конференция резко отличалась от двух предыдущих. Очень обострились противоречия, т.к. обсуждались на военные действия, а политические проблемы.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идия\Desktop\антигитлеровская коалиция\потсда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643182"/>
            <a:ext cx="4464496" cy="2750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8864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Потсдамская конференция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(17 июня  - 2 августа 1945г.)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016" y="1340768"/>
            <a:ext cx="8642702" cy="28315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Окончательно определены западные границы Польши. Кенигсберг и Восточная Пруссия передавались СССР;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Принято решение принять бывших союзников германии в ООН;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принято решение не создавать центрального  германского правительства, а передать  власть Контрольному совету; 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Сталин подтвердил свое обещание начать войну против Японии не позднее трех месяцев после капитуляции Германии объявить войну Японии.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C:\Users\Лидия\Desktop\антигитлеровская коалиция\потсдам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3929066"/>
            <a:ext cx="1350150" cy="1800200"/>
          </a:xfrm>
          <a:prstGeom prst="rect">
            <a:avLst/>
          </a:prstGeom>
          <a:noFill/>
        </p:spPr>
      </p:pic>
      <p:pic>
        <p:nvPicPr>
          <p:cNvPr id="3075" name="Picture 3" descr="C:\Users\Лидия\Desktop\антигитлеровская коалиция\793px-Potsdam_conference_1945-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929066"/>
            <a:ext cx="2912566" cy="2200034"/>
          </a:xfrm>
          <a:prstGeom prst="rect">
            <a:avLst/>
          </a:prstGeom>
          <a:noFill/>
        </p:spPr>
      </p:pic>
      <p:pic>
        <p:nvPicPr>
          <p:cNvPr id="3076" name="Picture 4" descr="C:\Users\Лидия\Desktop\антигитлеровская коалиция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929066"/>
            <a:ext cx="3161928" cy="22686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6165304"/>
            <a:ext cx="307183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У. Черчиль, 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Трумен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И. Сталин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6143644"/>
            <a:ext cx="3000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Эттли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Г.Трумэн, И. Сталин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5877272"/>
            <a:ext cx="25557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Дворец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Цецилиенхоф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место проведения Потсдамской конференции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Нюрнбергский процесс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 ноября 1945г. – 1 октября 1946г.)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1916832"/>
            <a:ext cx="288032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в 1942г. лидеры союзных государств заявили о том, что нацистское руководство  должно быть судимо международным трибуналом. О создании такого суда  было принято решение в Лондоне на совместной конференции (26 июня – 8 августа 1945г.)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идия\Desktop\антигитлеровская коалиция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44824"/>
            <a:ext cx="5354117" cy="392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Нюрнбергский процесс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 ноября 1945г. – 1 октября 1946г.)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Лидия\Desktop\антигитлеровская коалиция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736"/>
            <a:ext cx="3637264" cy="2664296"/>
          </a:xfrm>
          <a:prstGeom prst="rect">
            <a:avLst/>
          </a:prstGeom>
          <a:noFill/>
        </p:spPr>
      </p:pic>
      <p:pic>
        <p:nvPicPr>
          <p:cNvPr id="5122" name="Picture 2" descr="C:\Users\Лидия\Desktop\антигитлеровская коалиция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500174"/>
            <a:ext cx="2520280" cy="1945182"/>
          </a:xfrm>
          <a:prstGeom prst="rect">
            <a:avLst/>
          </a:prstGeom>
          <a:noFill/>
        </p:spPr>
      </p:pic>
      <p:pic>
        <p:nvPicPr>
          <p:cNvPr id="5123" name="Picture 3" descr="C:\Users\Лидия\Desktop\антигитлеровская коалиция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2214554"/>
            <a:ext cx="2366564" cy="19318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93096"/>
            <a:ext cx="857256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Нюрнбергский процесс - первый в истории международный суд, признавший агрессию тягчайшим уголовным преступлением, наказавший как уголовных преступников государственных деятелей, виновных в подготовке, развязывании и ведении агрессивных войн, справедливо и заслуженно покаравший организаторов и исполнителей преступных планов истребления миллионов невинных людей и покорения целых народов.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1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и литература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Борисов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Н.С.,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Левандовский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А.А. 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Щетинов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Ю.А. Ключ к истории Отечества. Издательство МГУ. 2004г.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http://ru.wikipedia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images.yandex.ru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8864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сотрудничества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42984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Сразу после начала Великой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течественной войны правительства Англии и США выступили с заявлением о поддержке справедливой борьбы народов Советского союза.</a:t>
            </a:r>
          </a:p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июля 1941г.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советско-английское соглашение о совместных действиях в войне против Германии и ее  союзников (Москва).</a:t>
            </a:r>
          </a:p>
        </p:txBody>
      </p:sp>
      <p:pic>
        <p:nvPicPr>
          <p:cNvPr id="1026" name="Picture 2" descr="C:\Documents and Settings\Lidia\Мои документы\11 класс\ВОВ\вся война\антигитлеровская коалиция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052735"/>
            <a:ext cx="3757414" cy="5624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Январь 1942г.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 Вашингтоне 26 государств подписали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«Декларацию объединенных наций»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борьбе против агрессора. Это было юридическое оформление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антигитлеровской коалиции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течение войны к «Декларации» присоединилось еще более 20 стран.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Lidia\Мои документы\11 класс\ВОВ\вся война\антигитлеровская коалиция\январь 1942г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000240"/>
            <a:ext cx="7057026" cy="4727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АНТИГИТЛЕРОВСКАЯ КОАЛИЦИЯ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союз государств и народов, сложившийся в ходе 2-й мировой войны против агрессивного блока Германии, Италии, Японии и их сателлитов. Антигитлеровская коалиция включала СССР, США, Великобританию, Францию и Китай, а также Югославию, Польшу, Чехословакию и др. страны, участвовавшие в военных действиях или оказывавшие помощь союзникам. К концу войны в состав антигитлеровской коалиции входило более 50 государств. Боевым союзником антигитлеровской коалиции было Движение Сопротивления.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80724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дальнейшем союзные отношения между участниками Антигитлеровской коалиции были скреплены рядом новых документов: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советско-английским договором 1942 о союзе в войне против гитлеровской Германии и её сообщников в Европе и о сотрудничестве и взаимной помощи после войны (подписан 26 мая);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соглашением между СССР и США о принципах, применимых к взаимной помощи в ведении войны против агрессии (11 июня 1942);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советско-французским договором 1944 о союзе и взаимной помощи (заключён 10 декабря);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постановлениями Тегеранской (ноябрь—декабрь 1943),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Крымской (февраль 1945) и Потсдамской (июль—август 1945) конференций глав правительств СССР, США и Великобритании.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АНТИГИТЛЕРОВСКАЯ КОАЛИЦИЯ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1000108"/>
            <a:ext cx="464347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Июль 1942 г.  - соглашение СССР и США о помощи по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ленд-лизу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(т.е. предоставления СССР  взаймы вооружений, оборудования, продовольствия)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857496"/>
            <a:ext cx="8064896" cy="3908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ленд-лиз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lend-lease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)? Это форма межгосударственных отношений, означающая систему передачи взаймы или в аренду военной техники, вооружений, боеприпасов, стратегического сырья, продовольствия, различных товаров и услуг стране-союзнику.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этом оговариваются условия урегулирования расчетов за эту помощь. Материалы, уничтоженные, утраченные, использованные в период боевых действий, не подлежали оплате. Имущество, оставшееся после окончания войны и пригодное для гражданских целей, оплачивается в порядке погашения долгосрочного кредита или возвращается поставщику.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33843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 1941г.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СССР, Англия и США договорились о об англо-американских поставках в нашу страну вооружений и продовольствия в обмен на стратегическое сырье.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16632"/>
            <a:ext cx="350046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Ленд-лиз</a:t>
            </a: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980728"/>
          <a:ext cx="5195391" cy="3383280"/>
        </p:xfrm>
        <a:graphic>
          <a:graphicData uri="http://schemas.openxmlformats.org/drawingml/2006/table">
            <a:tbl>
              <a:tblPr/>
              <a:tblGrid>
                <a:gridCol w="1731797"/>
                <a:gridCol w="1731797"/>
                <a:gridCol w="1731797"/>
              </a:tblGrid>
              <a:tr h="50665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Маршруты поставки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тоннаж, тыс. 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 % от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51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Тихоокеанский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8 244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5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Трансиранский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4 160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665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Арктические конвои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3 964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51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Чёрное море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681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51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советская Арктика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516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17 501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доставляли грузы по ленд-лизу</a:t>
            </a: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3500438"/>
            <a:ext cx="364333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Самыми быстрыми, но и самыми опасным были арктические конвои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Lidia\Мои документы\11 класс\ВОВ\вся война\антигитлеровская коалиция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928670"/>
            <a:ext cx="3557930" cy="2448222"/>
          </a:xfrm>
          <a:prstGeom prst="rect">
            <a:avLst/>
          </a:prstGeom>
          <a:noFill/>
        </p:spPr>
      </p:pic>
      <p:pic>
        <p:nvPicPr>
          <p:cNvPr id="2050" name="Picture 2" descr="C:\Documents and Settings\Lidia\Мои документы\11 класс\ВОВ\вся война\антигитлеровская коалиция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416728"/>
            <a:ext cx="3214710" cy="2277086"/>
          </a:xfrm>
          <a:prstGeom prst="rect">
            <a:avLst/>
          </a:prstGeom>
          <a:noFill/>
        </p:spPr>
      </p:pic>
      <p:pic>
        <p:nvPicPr>
          <p:cNvPr id="2051" name="Picture 3" descr="C:\Documents and Settings\Lidia\Мои документы\11 класс\ВОВ\вся война\антигитлеровская коалиция\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4429132"/>
            <a:ext cx="3714744" cy="2269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64347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летчик-истребитель Максимович В.П. обучается вождению английского истребителя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Харрикейн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под руководством английского летчика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Воцевиса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idia\Мои документы\11 класс\ВОВ\вся война\антигитлеровская коалиция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857364"/>
            <a:ext cx="3888432" cy="2637653"/>
          </a:xfrm>
          <a:prstGeom prst="rect">
            <a:avLst/>
          </a:prstGeom>
          <a:noFill/>
        </p:spPr>
      </p:pic>
      <p:pic>
        <p:nvPicPr>
          <p:cNvPr id="4097" name="Picture 1" descr="C:\Documents and Settings\Lidia\Мои документы\11 класс\ВОВ\вся война\антигитлеровская коалиция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60648"/>
            <a:ext cx="3982790" cy="30679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3501008"/>
            <a:ext cx="35283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США. Женщины готовят танк «Матильда» к отправке в СССР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Lidia\Мои документы\11 класс\ВОВ\вся война\антигитлеровская коалиция\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4214818"/>
            <a:ext cx="3600400" cy="23987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5301208"/>
            <a:ext cx="35283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А-20 «Бостон» и другие самолеты перед отправкой в СССР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idia\Мои документы\11 класс\ВОВ\вся война\антигитлеровская коалиция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84038"/>
            <a:ext cx="8859096" cy="614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587</TotalTime>
  <Words>1091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МОУ Мышкинская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lidia</dc:creator>
  <cp:lastModifiedBy>Татьяна</cp:lastModifiedBy>
  <cp:revision>52</cp:revision>
  <dcterms:created xsi:type="dcterms:W3CDTF">2011-02-03T13:22:26Z</dcterms:created>
  <dcterms:modified xsi:type="dcterms:W3CDTF">2011-11-29T10:21:33Z</dcterms:modified>
</cp:coreProperties>
</file>