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ponjatija.ru/node/849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ponjatija.ru/node/4749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6789E1-7787-4DB8-B8B0-3B46DC82C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9" y="2087033"/>
            <a:ext cx="7770048" cy="1086237"/>
          </a:xfrm>
        </p:spPr>
        <p:txBody>
          <a:bodyPr/>
          <a:lstStyle/>
          <a:p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Терроризм – глобальная проблема человека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3BD9ED-29B2-4E94-A29C-71856EBE93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0163" y="3429000"/>
            <a:ext cx="6831673" cy="1086237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Арина Мысник </a:t>
            </a:r>
          </a:p>
        </p:txBody>
      </p:sp>
    </p:spTree>
    <p:extLst>
      <p:ext uri="{BB962C8B-B14F-4D97-AF65-F5344CB8AC3E}">
        <p14:creationId xmlns:p14="http://schemas.microsoft.com/office/powerpoint/2010/main" val="2938549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AAC4F1-096B-4B52-8BBB-AC56E1D06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800"/>
          </a:xfrm>
        </p:spPr>
        <p:txBody>
          <a:bodyPr>
            <a:normAutofit/>
          </a:bodyPr>
          <a:lstStyle/>
          <a:p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Методы борьбы с терроризмом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0A9602-D7ED-4577-93EA-100B5109EC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71600"/>
            <a:ext cx="9753600" cy="4495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Нарушение активности террористов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Арест лидеров террористических групп. Разрушение сети террористических ячеек.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Разжигание борьбы за власть между террористическими группами.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Возвращение террористов к нормальной жизни путем убеждения и демонстрации доброй воли.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Сотрудничество с другими государствами в борьбе с терроризмом.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Лишение террористов базиса в виде поддержки населения.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Проведение армейских операций и репрессии.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Применение современных информационных технологий.</a:t>
            </a:r>
          </a:p>
        </p:txBody>
      </p:sp>
    </p:spTree>
    <p:extLst>
      <p:ext uri="{BB962C8B-B14F-4D97-AF65-F5344CB8AC3E}">
        <p14:creationId xmlns:p14="http://schemas.microsoft.com/office/powerpoint/2010/main" val="2038993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FC991-ECFC-45EB-B30E-AA61E8DE8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800100"/>
            <a:ext cx="9601200" cy="692798"/>
          </a:xfrm>
        </p:spPr>
        <p:txBody>
          <a:bodyPr>
            <a:normAutofit/>
          </a:bodyPr>
          <a:lstStyle/>
          <a:p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Заключение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A3DA30-32EF-41BD-BA4A-DA67DD83A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99592"/>
            <a:ext cx="9753600" cy="446780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Терроризм – одно из тех явлений, которые должны быть предупреждены до того, как оно раскроет свой потенциал в полной мере. Однако это довольно сложная задача, ведь причин, порождающих терроризм довольно много.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Решение существующих проблем – главный способ искоренения терроризма.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B5729CB-7DCB-4128-9F29-D7FE43CCE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858" y="3013788"/>
            <a:ext cx="3797558" cy="2705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281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A1E62-2A64-408B-913A-0F79BBB6A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310" y="685799"/>
            <a:ext cx="9750490" cy="5882951"/>
          </a:xfrm>
        </p:spPr>
        <p:txBody>
          <a:bodyPr>
            <a:noAutofit/>
          </a:bodyPr>
          <a:lstStyle/>
          <a:p>
            <a:pPr marL="457200" indent="-457200" fontAlgn="base">
              <a:buFont typeface="Wingdings" panose="05000000000000000000" pitchFamily="2" charset="2"/>
              <a:buChar char="ü"/>
            </a:pPr>
            <a:r>
              <a:rPr lang="ru-RU" sz="28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Терроризм</a:t>
            </a:r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– это метод, посредством которого организованная группа или партия стремится достичь провозглашенных ею целей преимущественно через систематическое использование насилия.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Понятия “терроризм” и “террорист” появились в конце 18-го века.</a:t>
            </a: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ru-RU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ru-RU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F5D5E8-A33A-44BA-ADCE-EAC0A9955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1522" y="3142376"/>
            <a:ext cx="5868955" cy="302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8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3B49EC-4355-4F23-94AD-A3F6373EB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76469"/>
          </a:xfrm>
        </p:spPr>
        <p:txBody>
          <a:bodyPr>
            <a:normAutofit/>
          </a:bodyPr>
          <a:lstStyle/>
          <a:p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Типы терроризма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99C156-2CA6-42FB-9E7E-BC6874F56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96955"/>
            <a:ext cx="9601200" cy="4570445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Политический 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Международный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Религиозный 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Националистический 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Общеуголовный корыстный </a:t>
            </a:r>
          </a:p>
          <a:p>
            <a:pPr marL="457200" indent="-457200">
              <a:buAutoNum type="arabicPeriod"/>
            </a:pP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Криминальный </a:t>
            </a:r>
          </a:p>
        </p:txBody>
      </p:sp>
    </p:spTree>
    <p:extLst>
      <p:ext uri="{BB962C8B-B14F-4D97-AF65-F5344CB8AC3E}">
        <p14:creationId xmlns:p14="http://schemas.microsoft.com/office/powerpoint/2010/main" val="3700374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BDFA9-5EE6-453F-8EFD-9881EFACB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2312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Терроризм политический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A2F04E-4001-4069-A848-D2F067E66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8922"/>
            <a:ext cx="9601200" cy="445847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(от лат.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terror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- страх, ужас) — незаконное использование насилия, или угрозы насилия (убийства, взрывы, захваты самолетов, зданий, заложников и т. д.) на негосударственном уровне против личностей или против собственности для запугивания или изменения курса правительства, гражданского населения или любой его части в целях достижения политических или социальных целей.</a:t>
            </a:r>
          </a:p>
        </p:txBody>
      </p:sp>
    </p:spTree>
    <p:extLst>
      <p:ext uri="{BB962C8B-B14F-4D97-AF65-F5344CB8AC3E}">
        <p14:creationId xmlns:p14="http://schemas.microsoft.com/office/powerpoint/2010/main" val="166037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7B8699-54B5-41CA-826D-960E41623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43034"/>
            <a:ext cx="9601200" cy="69513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Международный терроризм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CFB7BD-A255-472E-8877-965AF31C3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40971"/>
            <a:ext cx="9601200" cy="46264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Получил распространение в 60-80-х гг. Особенно опасной формой международного терроризма является государственный терроризм, практикуемый империалистическими странами. СССР безоговорочно осуждает международный терроризм, выступает за международное сотрудничество в борьбе с этим опасным явлением. Вместе с тем политики и идеологи Запада стремятся под флагом „борьбы с терроризмом" осуществлять экспорт контрреволюции, оказывать помощь реакционным силам в их борьбе с революционными движениями.</a:t>
            </a:r>
          </a:p>
        </p:txBody>
      </p:sp>
    </p:spTree>
    <p:extLst>
      <p:ext uri="{BB962C8B-B14F-4D97-AF65-F5344CB8AC3E}">
        <p14:creationId xmlns:p14="http://schemas.microsoft.com/office/powerpoint/2010/main" val="415348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65D97-9E96-4050-9FAD-EAC46601C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3792"/>
          </a:xfrm>
        </p:spPr>
        <p:txBody>
          <a:bodyPr>
            <a:normAutofit/>
          </a:bodyPr>
          <a:lstStyle/>
          <a:p>
            <a:r>
              <a:rPr lang="ru-RU" sz="4000" b="1" u="sng" dirty="0"/>
              <a:t>Религиозный терроризм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38D9B8-91AD-41A6-91A1-DB716DD57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259633"/>
            <a:ext cx="9753600" cy="460776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Основан преимущественно религиозной аргументацией, когда цели террористов чаще всего носят только конкретно политический, общественный и государственный характер. Распространённо и как принято мотивация религиозных террористов, непосредственно совершающих насильственные действия в обществе или государстве, базируется на религиозной основе, которая извращенно подана религиозным фанатикам, слабо разбирающимся в религии, и духовно несостоятельным индивидам.</a:t>
            </a:r>
          </a:p>
        </p:txBody>
      </p:sp>
    </p:spTree>
    <p:extLst>
      <p:ext uri="{BB962C8B-B14F-4D97-AF65-F5344CB8AC3E}">
        <p14:creationId xmlns:p14="http://schemas.microsoft.com/office/powerpoint/2010/main" val="2877065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22E30B-EEFD-472C-BDCD-B6B2C86EE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57808"/>
          </a:xfrm>
        </p:spPr>
        <p:txBody>
          <a:bodyPr>
            <a:normAutofit/>
          </a:bodyPr>
          <a:lstStyle/>
          <a:p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Националистический терроризм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40AFFC-790E-4AA5-AB63-D9BD62F0C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43608"/>
            <a:ext cx="9753600" cy="45237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Проявляется вытеснением пред­ставителей других наций, иногда с уничтожением их культуры, захватом имущества и земли. Националистический терроризм ча­сто принимает форму сепаратистского. Сепаратистский терроризм -явление малораспространенное. Осуществляется в границах единого государства представителями господствующей нации с требованиями предоставления суверенитета какой-либо части страны. 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10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936E49-8D9C-400A-9ED8-F03AFFC04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592494"/>
          </a:xfrm>
        </p:spPr>
        <p:txBody>
          <a:bodyPr>
            <a:normAutofit fontScale="90000"/>
          </a:bodyPr>
          <a:lstStyle/>
          <a:p>
            <a:r>
              <a:rPr lang="ru-RU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Общеуголовный корыстный терроризм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7960CA1-7CF0-45CA-A8F5-1A6B7AD1A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2898"/>
            <a:ext cx="9601200" cy="437450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Данный вид терроризма призван устрашать тех, кто препятствует преступникам в получении желаемых ими материальных ценностей, в том числе коммерческих соперников, тех, кто обязан платить дань преступникам, либо тех, кого принуждают принять заведомо невыгодные условия.</a:t>
            </a:r>
          </a:p>
        </p:txBody>
      </p:sp>
    </p:spTree>
    <p:extLst>
      <p:ext uri="{BB962C8B-B14F-4D97-AF65-F5344CB8AC3E}">
        <p14:creationId xmlns:p14="http://schemas.microsoft.com/office/powerpoint/2010/main" val="35418899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38E481-0461-4F83-B2E8-2993F70EB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800"/>
          </a:xfrm>
        </p:spPr>
        <p:txBody>
          <a:bodyPr>
            <a:normAutofit/>
          </a:bodyPr>
          <a:lstStyle/>
          <a:p>
            <a:r>
              <a:rPr lang="ru-RU" sz="4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Криминальный терроризм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E6A08C-D8A0-4C39-A013-0D905BCA0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371600"/>
            <a:ext cx="9753600" cy="44958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Осуществляется уголовными элементами или криминальными группами с целью добиться определенный уступок от власти ,запугать власть и население страны с помощью методов насилия и устрашения , заимствованный их практики террористов .Заказные убийства , разборки между конкурирующими преступными группировками , насильственное вымогательство .</a:t>
            </a:r>
          </a:p>
        </p:txBody>
      </p:sp>
    </p:spTree>
    <p:extLst>
      <p:ext uri="{BB962C8B-B14F-4D97-AF65-F5344CB8AC3E}">
        <p14:creationId xmlns:p14="http://schemas.microsoft.com/office/powerpoint/2010/main" val="3084703713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{745A010F-03FA-48F4-B9AE-67D66147DB40}tf10001105</Template>
  <TotalTime>70</TotalTime>
  <Words>505</Words>
  <Application>Microsoft Office PowerPoint</Application>
  <PresentationFormat>Широкоэкранный</PresentationFormat>
  <Paragraphs>34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Franklin Gothic Book</vt:lpstr>
      <vt:lpstr>Wingdings</vt:lpstr>
      <vt:lpstr>Уголки</vt:lpstr>
      <vt:lpstr>Терроризм – глобальная проблема человека</vt:lpstr>
      <vt:lpstr>Терроризм – это метод, посредством которого организованная группа или партия стремится достичь провозглашенных ею целей преимущественно через систематическое использование насилия. Понятия “терроризм” и “террорист” появились в конце 18-го века.   </vt:lpstr>
      <vt:lpstr>Типы терроризма </vt:lpstr>
      <vt:lpstr>Терроризм политический </vt:lpstr>
      <vt:lpstr>Международный терроризм </vt:lpstr>
      <vt:lpstr>Религиозный терроризм </vt:lpstr>
      <vt:lpstr>Националистический терроризм </vt:lpstr>
      <vt:lpstr>Общеуголовный корыстный терроризм </vt:lpstr>
      <vt:lpstr>Криминальный терроризм </vt:lpstr>
      <vt:lpstr>Методы борьбы с терроризмом</vt:lpstr>
      <vt:lpstr>Заключение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Терроризм – глобальная проблема человека</dc:title>
  <dc:creator>Арина Мысник</dc:creator>
  <cp:lastModifiedBy>Арина Мысник</cp:lastModifiedBy>
  <cp:revision>8</cp:revision>
  <dcterms:created xsi:type="dcterms:W3CDTF">2020-01-20T14:48:06Z</dcterms:created>
  <dcterms:modified xsi:type="dcterms:W3CDTF">2020-01-20T15:58:58Z</dcterms:modified>
</cp:coreProperties>
</file>