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8" r:id="rId2"/>
    <p:sldId id="259" r:id="rId3"/>
    <p:sldId id="256" r:id="rId4"/>
    <p:sldId id="275" r:id="rId5"/>
    <p:sldId id="257" r:id="rId6"/>
    <p:sldId id="260" r:id="rId7"/>
    <p:sldId id="280" r:id="rId8"/>
    <p:sldId id="261" r:id="rId9"/>
    <p:sldId id="279" r:id="rId10"/>
    <p:sldId id="277" r:id="rId11"/>
    <p:sldId id="262" r:id="rId12"/>
    <p:sldId id="292" r:id="rId13"/>
    <p:sldId id="278" r:id="rId14"/>
    <p:sldId id="276" r:id="rId15"/>
    <p:sldId id="264" r:id="rId16"/>
    <p:sldId id="268" r:id="rId17"/>
    <p:sldId id="281" r:id="rId18"/>
    <p:sldId id="270" r:id="rId19"/>
    <p:sldId id="282" r:id="rId20"/>
    <p:sldId id="283" r:id="rId21"/>
    <p:sldId id="272" r:id="rId22"/>
    <p:sldId id="284" r:id="rId23"/>
    <p:sldId id="289" r:id="rId24"/>
    <p:sldId id="285" r:id="rId25"/>
    <p:sldId id="293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F48BE-6149-4C1C-90DA-48FA14F9B09C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C078-E80B-4F1E-BC05-AF8E06408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7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F30B046-D0D5-4AF5-AA71-E5282F80B38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71678"/>
            <a:ext cx="9144000" cy="35004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Крылатые слова и выражения 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мифах Древней Греции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643578"/>
            <a:ext cx="7358082" cy="1000108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Выполнил: СТРИЖАК ВАЛЕНТИН</a:t>
            </a:r>
          </a:p>
          <a:p>
            <a:pPr algn="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учащийся 5 А класса </a:t>
            </a:r>
          </a:p>
          <a:p>
            <a:pPr algn="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МОУ СОШ № 7  г.Оха  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90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Троянский конь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троянский ко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582461"/>
            <a:ext cx="4500562" cy="6275539"/>
          </a:xfrm>
          <a:effectLst>
            <a:softEdge rad="6350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4429124" y="1428736"/>
            <a:ext cx="4429124" cy="50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выражение употребляется в значении: коварные дары, несущие с собой гибель для тех, кто их получает. Возникло из греческих сказаний о Троянской войне. Данайцы, после длительной и безуспешной осады Трои, прибегли к хитрости: они соорудили огромного деревянного коня, оставили его у стен Трои, а сами сделали вид, что уплывают от берегов Трои.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троянский кон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500042"/>
            <a:ext cx="7715304" cy="5143536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90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Троянский конь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14351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Троянцы втащили коня в город. Ночью данайцы, спрятавшиеся внутри коня, вышли, перебили стражу, открыли городские ворота, впустили вернувшихся на кораблях товарищей и таким образом овладели Троей.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Авгиевы конюшни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Admin\Рабочий стол\Вале\к проекту по крылатым словам и мифам др.греции\авгиевы конюшн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642919"/>
            <a:ext cx="4714877" cy="62150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4429124" y="1071546"/>
            <a:ext cx="4714876" cy="578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греческой мифологии Авгиевы конюшни - это обширные конюшни Авгия, царя Элиды, которые много лет не убирались. Очищены они были в один день Гераклом, который направил через конюшни реку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Алфей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её воды  и унесли все нечистоты. Возникшее отсюда выражение говорит о крайне запущенном помещении, а также,                   </a:t>
            </a: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переносном смысле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 делах, находящихся в крайнем беспорядке.  </a:t>
            </a:r>
            <a:endParaRPr kumimoji="0" lang="ru-RU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Аргонавты. Золотое руно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яс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500042"/>
            <a:ext cx="9144000" cy="5412181"/>
          </a:xfr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7207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древнегреческих мифах рассказывается о том, как герой Ясон отправился добывать Золотое руно - золотую шкуру волшебного барана , - которое охранял дракон царя Колхиды. Ясон построил корабль "Арго" и, собрав величайших героев, которые по имени корабля стали называться аргонавтами, отправился в путь. Преодолев множество приключений, Ясон добыл золотое руно.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золотое рун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93297"/>
            <a:ext cx="5357818" cy="6564703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Аргонавты. Золотое руно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5429256" y="1428736"/>
            <a:ext cx="3714744" cy="4857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тех пор «золотым   руном»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называют золото, богатство, которым стремятся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овладеть,                     а  «аргонавтами»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смелых мореплавателей, искателей приключений.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ru-RU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 Сциллой и Харибдой</a:t>
            </a:r>
          </a:p>
        </p:txBody>
      </p:sp>
      <p:pic>
        <p:nvPicPr>
          <p:cNvPr id="6" name="Содержимое 5" descr="между сциллой и харибдо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857232"/>
            <a:ext cx="6286511" cy="6000767"/>
          </a:xfrm>
          <a:effectLst>
            <a:softEdge rad="635000"/>
          </a:effectLst>
        </p:spPr>
      </p:pic>
      <p:pic>
        <p:nvPicPr>
          <p:cNvPr id="25601" name="Picture 1" descr="E:\Документы - Юля\для презентаций\Анимационные картинки и фоны для презентаций. Часть 1\Огонь\ogon02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64444">
            <a:off x="108682" y="3248196"/>
            <a:ext cx="1111257" cy="114300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5857884" y="1041023"/>
            <a:ext cx="32861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Сцилла и Харибда -   два чудовища, которые жили по обеим сторонам узкого пролива и губили  проплывающих между ними мореходов. Отсюда выражение "между Сциллой и Харибдой" употребляется в значении:  оказаться между двумя опасностями, меж двух огней.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Вале\к проекту по крылатым словам и мифам др.греции\пан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715"/>
            <a:ext cx="3428992" cy="68432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Панический страх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14678" y="1500174"/>
            <a:ext cx="5786478" cy="45259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  - бог стад, покровитель пастухов - может наслать такой страх, когда человек опрометью бросается бежать, не разбирая дороги, через леса, через горы, по краю пропастей. Случалось, что Пан целому войску внушал подобный страх, и оно обращалось в бегство.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а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79646"/>
            <a:ext cx="5357818" cy="6378354"/>
          </a:xfrm>
          <a:effectLst>
            <a:softEdge rad="635000"/>
          </a:effec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5429256" y="1571588"/>
            <a:ext cx="35719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«Панический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страх" - безотчетный, внезапный, неудержимый страх, охватывающий человека или многих людей, вызывающий смятение.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Отсюда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 возникло слово "паника".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Панический страх</a:t>
            </a:r>
            <a:endParaRPr kumimoji="0" lang="ru-RU" sz="5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Вале\к проекту по крылатым словам и мифам др.греции\сизи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5112587" cy="650083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Сизифов труд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1071546"/>
            <a:ext cx="4572000" cy="5500726"/>
          </a:xfrm>
        </p:spPr>
        <p:txBody>
          <a:bodyPr/>
          <a:lstStyle/>
          <a:p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Согласно древнегреческой мифологии, царь Коринфа Сизиф  был самым хитрым и умным из всех людей на земле. Он построил город и царствовал там многие годы. Своей хитростью и умом он нажил большие богатства и перестал уважать богов. За оскорбление богов-олимпийцев Сизиф был наказан: в загробном царстве он был приговорен вкатывать на гору тяжелый камень, который, едва достигая вершины, скатывался вниз, и всю работу приходилось начинать заново. И снова Сизиф, в поту и пыли, втаскивает на гору камень. </a:t>
            </a:r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Вале\к проекту по крылатым словам и мифам др.греции\сизи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04259"/>
            <a:ext cx="5929322" cy="61537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Сизифов труд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143636" y="1714488"/>
            <a:ext cx="2857520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употребляется в значении: тяжелая, бесконечная и бесполезная работа.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Греческие мифы (от греч.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mythos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предсказание, сказание) - это повествование о богах и героях, пришедшие к нам из глубины веков. 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5" descr="Lindo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0"/>
            <a:ext cx="7679492" cy="5654625"/>
          </a:xfrm>
          <a:effectLst>
            <a:softEdge rad="635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Вале\к проекту по крылатым словам и мифам др.греции\post-15173-12698996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4214837" cy="421484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Яблоко раздора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6182" y="1357298"/>
            <a:ext cx="5357818" cy="4071966"/>
          </a:xfrm>
        </p:spPr>
        <p:txBody>
          <a:bodyPr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Богиня  раздора Эрида подбросила золотое яблоко с надписью "прекраснейшей"  трем богиням: Гере, Афине и Афродите. Смертный юноша Парис должен был присудить яблоко достойнейшей.                   Гера пообещала Парису власть и богатство, Афина - мудрость и воинскую славу,  а Афродита - отдать в жены самую красивую женщину.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Парис признал самой прекрасной из богинь Афродиту. Исполняя свое обещание, богиня помогла Парису похитить самую красивую из смертных женщин - Елену. С этого похищения началась Троянская война.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Вале\к проекту по крылатым словам и мифам др.греции\яблоко раздора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9144000" cy="53578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Яблоко раздора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0" y="5572140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"яблоко раздора" означает: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причина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спора, раздора.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Ящик Пандоры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Admin\Рабочий стол\Вале\к проекту по крылатым словам и мифам др.греции\ящик пандоры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94633"/>
            <a:ext cx="5072066" cy="576336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29158" y="1500174"/>
            <a:ext cx="42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свадьбу Зевс подарил Пандоре ящик, в котором были заключены все людские пороки, беды, несчастья и болезни, но запретил его открывать.     Но  Пандора, несмотря на запрет, открыла его, и все бедствия  распространились по земле. Только одна Надежда осталась на дне сосуда. 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Ящик Пандоры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Admin\Рабочий стол\Вале\к проекту по крылатым словам и мифам др.греции\ящик пандоры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928670"/>
            <a:ext cx="5040387" cy="592933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5286380" y="1571588"/>
            <a:ext cx="3714744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называем теперь "ящиком Пандоры" все то, что может послужить при неосторожности источником горя и бедствий.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Вале\к проекту по крылатым словам и мифам др.греции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6072198" cy="548695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Метать гром и молнии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4282" y="5857892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Означает это выражение – говорить  гневно, раздраженно, упрекая, обличая кого-либо или угрожая ему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2292" name="Picture 4" descr="E:\Документы - Юля\для презентаций\анимашки1\l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13456">
            <a:off x="-614817" y="2333359"/>
            <a:ext cx="4234777" cy="2696504"/>
          </a:xfrm>
          <a:prstGeom prst="rect">
            <a:avLst/>
          </a:prstGeom>
          <a:noFill/>
        </p:spPr>
      </p:pic>
      <p:pic>
        <p:nvPicPr>
          <p:cNvPr id="8" name="Picture 4" descr="E:\Документы - Юля\для презентаций\анимашки1\l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89227">
            <a:off x="3830645" y="2349681"/>
            <a:ext cx="3616216" cy="23026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1142984"/>
            <a:ext cx="3428992" cy="50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«метать гром и молнии»  возникло из представлений о Зевсе - верховном боге Олимпа,- который, согласно мифам, расправлялся со своими врагами и неугодными ему людьми при помощи ужасающих по своей силе молний, выкованных Гефестом.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57676" cy="571504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Древние греки, античные греки,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Многим прославились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греки навеки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Даже порой удивленье берет: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Ну до чего знаменитый народ!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Храбро с врагами они воевали,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Мудрые мифы они создавали,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 детства знакомы любому из нас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 Прометей, и Геракл, и Атлас.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Древние греки моря бороздили,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Время для спорта они находили.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 Олимпийские игры они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Тоже придумали в давние дни!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Строили греки театры и храмы,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572000" cy="557216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Ставили греки комедии, драмы.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 посмотрите теперь, каково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Было скульптурное их мастерство!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Ну а всего поразительней, братцы,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То, что мы с ними могли б изъясняться!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«Физика», «космос», «медуза», «стратег»–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Понял бы мигом слова эти грек!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Скажешь: «асфальт», «стадион» и «динамо»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Скажешь ты это по-гречески прямо!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«Библиотека», «театр», «берилл»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Так, между прочим, и грек говорил!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500174"/>
          </a:xfrm>
        </p:spPr>
        <p:txBody>
          <a:bodyPr>
            <a:noAutofit/>
          </a:bodyPr>
          <a:lstStyle/>
          <a:p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Мифы – не просто выдумка, сказка, они отражают представления древних людей о справедливом устройстве мира, об отношениях между людьми, мифы учат решать нравственные проблемы, которые встают перед людьми, живущими во все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времена.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Содержимое 8" descr="боги олимпа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0"/>
            <a:ext cx="6861013" cy="5643578"/>
          </a:xfr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8536873" cy="54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714744" cy="29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429684" cy="1714488"/>
          </a:xfrm>
        </p:spPr>
        <p:txBody>
          <a:bodyPr>
            <a:no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 прочим, к мифам нужно относиться серьёзно, как, например,  Генрих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Шлиман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который очень уважительно относился к  творчеству Гомера и любил читать его "Илиаду".  Эта  любовь привела его к великому открытию – он нашёл древнюю Трою, в существование которой большинство известных учёных  не верило.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8429684" cy="632226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2" y="4357694"/>
            <a:ext cx="865822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Крылатые слова -  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ἔπεα 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πτερόεντα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500702"/>
            <a:ext cx="8515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обязаны этому выражению Гомеру. Он 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называл «крылатыми» слова потому, что из уст говорящего они как бы летят к уху слушающего.</a:t>
            </a:r>
            <a:endParaRPr kumimoji="0" lang="ru-RU" sz="4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есей и ариадныю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303865"/>
            <a:ext cx="6643702" cy="5554135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Нить  Ариадны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1357298"/>
            <a:ext cx="27860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Ариадна - дочь критского царя Миноса. Когда на Крит из Афин вместе с юношами, обреченными на съедение Минотавру, прибыл царевич Тесей, Ариадна влюбилась в него. Минотавр находился в Лабиринте — дворце с таким количеством переходов, что из него невозможно было выбраться. Ариадна дала Тесею клубок ниток, которые тот разматывал, входя в Лабиринт. Убив Минотавра, Тесей смог выбраться  из Лабиринта по размотанной нити.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ить ариадны 1dc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28670"/>
            <a:ext cx="4209980" cy="5929330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Нить  Ариадны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4429092" y="2000240"/>
            <a:ext cx="471490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переносном смысле нить Ариадны - путеводная нить, возможность, помогающая выйти из затруднительного положения.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ахиллес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14356"/>
            <a:ext cx="4072293" cy="60931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Ахиллесова  пята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778" y="1000108"/>
            <a:ext cx="49292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Ахиллес  - один из самых сильных и храбрых героев; он воспет в "Илиаде" Гомера. Мать  Ахилла — богиня Фетида, желая сделать сына бессмертным, погрузила его в священные воды реки Стикс;  и лишь пятка, за которую Фетида его держала, не коснулась воды и осталась уязвимой. В эту пятку Ахилл и был смертельно ранен стрелой Париса.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ята ахиллес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857232"/>
            <a:ext cx="6143668" cy="582121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Ахиллесова  пята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6000728" y="1142984"/>
            <a:ext cx="3143272" cy="498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Выражение  "ахиллесова пята" употребляется     в значении: слабое, уязвимое место.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805</TotalTime>
  <Words>1224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Тема13</vt:lpstr>
      <vt:lpstr>Крылатые слова и выражения  в мифах Древней Греции</vt:lpstr>
      <vt:lpstr>Греческие мифы (от греч. mythos - предсказание, сказание) - это повествование о богах и героях, пришедшие к нам из глубины веков.   </vt:lpstr>
      <vt:lpstr>Мифы – не просто выдумка, сказка, они отражают представления древних людей о справедливом устройстве мира, об отношениях между людьми, мифы учат решать нравственные проблемы, которые встают перед людьми, живущими во все времена.  </vt:lpstr>
      <vt:lpstr>Между прочим, к мифам нужно относиться серьёзно, как, например,  Генрих Шлиман, который очень уважительно относился к  творчеству Гомера и любил читать его "Илиаду".  Эта  любовь привела его к великому открытию – он нашёл древнюю Трою, в существование которой большинство известных учёных  не верило.  </vt:lpstr>
      <vt:lpstr>Крылатые слова -  ἔπεα πτερόεντα </vt:lpstr>
      <vt:lpstr>Нить  Ариадны</vt:lpstr>
      <vt:lpstr>Нить  Ариадны</vt:lpstr>
      <vt:lpstr>Ахиллесова  пята</vt:lpstr>
      <vt:lpstr>Ахиллесова  пята</vt:lpstr>
      <vt:lpstr>Троянский конь</vt:lpstr>
      <vt:lpstr>Троянский конь</vt:lpstr>
      <vt:lpstr>Авгиевы конюшни</vt:lpstr>
      <vt:lpstr>Аргонавты. Золотое руно</vt:lpstr>
      <vt:lpstr>Аргонавты. Золотое руно</vt:lpstr>
      <vt:lpstr>Между Сциллой и Харибдой</vt:lpstr>
      <vt:lpstr>Панический страх</vt:lpstr>
      <vt:lpstr>Презентация PowerPoint</vt:lpstr>
      <vt:lpstr>Сизифов труд</vt:lpstr>
      <vt:lpstr>Сизифов труд</vt:lpstr>
      <vt:lpstr>Яблоко раздора</vt:lpstr>
      <vt:lpstr>Яблоко раздора</vt:lpstr>
      <vt:lpstr>Ящик Пандоры</vt:lpstr>
      <vt:lpstr>Ящик Пандоры</vt:lpstr>
      <vt:lpstr>Метать гром и молнии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60</cp:revision>
  <dcterms:created xsi:type="dcterms:W3CDTF">2011-04-12T04:42:13Z</dcterms:created>
  <dcterms:modified xsi:type="dcterms:W3CDTF">2014-07-01T05:16:11Z</dcterms:modified>
</cp:coreProperties>
</file>