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7" d="100"/>
          <a:sy n="77" d="100"/>
        </p:scale>
        <p:origin x="-43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1/20/2020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1/20/2020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1/20/2020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1/20/2020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1/20/2020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1/20/2020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1/20/2020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1/20/2020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1/20/2020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1/20/2020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1/20/2020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1/20/2020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F908D5-5763-F246-B98F-CE98DC945D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/>
              <a:t>Глобальные проблемы человечества</a:t>
            </a:r>
            <a:br>
              <a:rPr lang="ru-RU"/>
            </a:br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2B5422B-9E6F-BC4B-B412-099BC6866B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4286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832324B-5A8E-3C49-A5B4-BAA060314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Вывод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91200B5-0D37-A442-A6E3-6F1FC7492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3599" y="2052116"/>
            <a:ext cx="7407018" cy="399782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Проблемы с которыми столкнулось человечество можно будет решить полностью только </a:t>
            </a:r>
            <a:r>
              <a:rPr lang="ru-RU" dirty="0" err="1"/>
              <a:t>тогда,когда</a:t>
            </a:r>
            <a:r>
              <a:rPr lang="ru-RU" dirty="0"/>
              <a:t> </a:t>
            </a:r>
            <a:r>
              <a:rPr lang="ru-RU" b="1" dirty="0"/>
              <a:t>все</a:t>
            </a:r>
            <a:r>
              <a:rPr lang="ru-RU" dirty="0"/>
              <a:t> осознают какой вред они наносят </a:t>
            </a:r>
            <a:r>
              <a:rPr lang="ru-RU" dirty="0" err="1"/>
              <a:t>Земле.Начиная</a:t>
            </a:r>
            <a:r>
              <a:rPr lang="ru-RU" dirty="0"/>
              <a:t> от пластика в </a:t>
            </a:r>
            <a:r>
              <a:rPr lang="ru-RU" dirty="0" smtClean="0"/>
              <a:t>океане, </a:t>
            </a:r>
            <a:r>
              <a:rPr lang="ru-RU" dirty="0"/>
              <a:t>заканчивая ядерной </a:t>
            </a:r>
            <a:r>
              <a:rPr lang="ru-RU" dirty="0" err="1" smtClean="0"/>
              <a:t>войной.Ведь</a:t>
            </a:r>
            <a:r>
              <a:rPr lang="ru-RU" dirty="0" smtClean="0"/>
              <a:t> этим </a:t>
            </a:r>
            <a:r>
              <a:rPr lang="ru-RU" dirty="0" smtClean="0"/>
              <a:t>они наносят вред не только друг </a:t>
            </a:r>
            <a:r>
              <a:rPr lang="ru-RU" dirty="0" err="1" smtClean="0"/>
              <a:t>другу,но</a:t>
            </a:r>
            <a:r>
              <a:rPr lang="ru-RU" dirty="0" smtClean="0"/>
              <a:t> и </a:t>
            </a:r>
            <a:r>
              <a:rPr lang="ru-RU" dirty="0" err="1" smtClean="0"/>
              <a:t>окружающим.Если</a:t>
            </a:r>
            <a:r>
              <a:rPr lang="ru-RU" dirty="0" smtClean="0"/>
              <a:t> это не </a:t>
            </a:r>
            <a:r>
              <a:rPr lang="ru-RU" dirty="0" err="1" smtClean="0"/>
              <a:t>прекратить,человечество,и</a:t>
            </a:r>
            <a:r>
              <a:rPr lang="ru-RU" dirty="0" smtClean="0"/>
              <a:t> не </a:t>
            </a:r>
            <a:r>
              <a:rPr lang="ru-RU" dirty="0" err="1" smtClean="0"/>
              <a:t>только,вымрет,не</a:t>
            </a:r>
            <a:r>
              <a:rPr lang="ru-RU" dirty="0" smtClean="0"/>
              <a:t> получив не единого шанса на </a:t>
            </a:r>
            <a:r>
              <a:rPr lang="ru-RU" dirty="0" err="1" smtClean="0"/>
              <a:t>выживание.</a:t>
            </a:r>
            <a:r>
              <a:rPr lang="ru-RU" dirty="0" err="1" smtClean="0"/>
              <a:t>Прежде</a:t>
            </a:r>
            <a:r>
              <a:rPr lang="ru-RU" dirty="0"/>
              <a:t>, чем сделать что-то люди должны тысячу раз подумать к чему это </a:t>
            </a:r>
            <a:r>
              <a:rPr lang="ru-RU" dirty="0" err="1"/>
              <a:t>приведёт.Медленными</a:t>
            </a:r>
            <a:r>
              <a:rPr lang="ru-RU" dirty="0"/>
              <a:t> шагами человечество приближается к улучшению </a:t>
            </a:r>
            <a:r>
              <a:rPr lang="ru-RU" dirty="0" err="1"/>
              <a:t>ситуации,но</a:t>
            </a:r>
            <a:r>
              <a:rPr lang="ru-RU" dirty="0"/>
              <a:t> пока этого </a:t>
            </a:r>
            <a:r>
              <a:rPr lang="ru-RU" dirty="0" err="1" smtClean="0"/>
              <a:t>недостаточно.На</a:t>
            </a:r>
            <a:r>
              <a:rPr lang="ru-RU" dirty="0" smtClean="0"/>
              <a:t> любые улучшения требуется длительная, </a:t>
            </a:r>
            <a:r>
              <a:rPr lang="ru-RU" dirty="0" err="1" smtClean="0"/>
              <a:t>ответсвенная</a:t>
            </a:r>
            <a:r>
              <a:rPr lang="ru-RU" dirty="0" smtClean="0"/>
              <a:t> </a:t>
            </a:r>
            <a:r>
              <a:rPr lang="ru-RU" dirty="0" err="1" smtClean="0"/>
              <a:t>работа.Изменения</a:t>
            </a:r>
            <a:r>
              <a:rPr lang="ru-RU" dirty="0" smtClean="0"/>
              <a:t> мира займёт не мало </a:t>
            </a:r>
            <a:r>
              <a:rPr lang="ru-RU" dirty="0" err="1" smtClean="0"/>
              <a:t>времени.Но</a:t>
            </a:r>
            <a:r>
              <a:rPr lang="ru-RU" dirty="0" smtClean="0"/>
              <a:t> только общими стараниями у нас есть шанс всё исправить.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7941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086E33E-9BE6-544F-9E34-37E34C01D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Военная и террористическая угрозы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0C20E56-A2B6-F04A-A7AB-B5CD9FC7C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200" y="1447800"/>
            <a:ext cx="7010400" cy="2895600"/>
          </a:xfrm>
        </p:spPr>
        <p:txBody>
          <a:bodyPr/>
          <a:lstStyle/>
          <a:p>
            <a:pPr marL="450850" lvl="1" indent="0" algn="ctr">
              <a:buNone/>
            </a:pPr>
            <a:r>
              <a:rPr lang="ru-RU" dirty="0"/>
              <a:t> </a:t>
            </a:r>
            <a:r>
              <a:rPr lang="ru-RU" b="1" dirty="0"/>
              <a:t>Ядерное оружие</a:t>
            </a:r>
          </a:p>
          <a:p>
            <a:pPr marL="0" indent="0">
              <a:buNone/>
            </a:pPr>
            <a:r>
              <a:rPr lang="ru-RU" dirty="0"/>
              <a:t>В ХХ веке начало развиваться производство ядерного </a:t>
            </a:r>
            <a:r>
              <a:rPr lang="ru-RU" dirty="0" err="1"/>
              <a:t>оружия.Постепенно</a:t>
            </a:r>
            <a:r>
              <a:rPr lang="ru-RU" dirty="0"/>
              <a:t> увеличивается количество </a:t>
            </a:r>
            <a:r>
              <a:rPr lang="ru-RU" dirty="0" err="1"/>
              <a:t>стран,обладающих</a:t>
            </a:r>
            <a:r>
              <a:rPr lang="ru-RU" dirty="0"/>
              <a:t> </a:t>
            </a:r>
            <a:r>
              <a:rPr lang="ru-RU" dirty="0" err="1"/>
              <a:t>им.Официальными</a:t>
            </a:r>
            <a:r>
              <a:rPr lang="ru-RU" dirty="0"/>
              <a:t> ядерными державами считаются </a:t>
            </a:r>
            <a:r>
              <a:rPr lang="ru-RU" dirty="0" err="1"/>
              <a:t>США,Россия,Англия,Франция,Китай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372" y="4191000"/>
            <a:ext cx="2503713" cy="1752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4191000"/>
            <a:ext cx="2656113" cy="17716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191000"/>
            <a:ext cx="2663952" cy="176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317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7E7DFAD-8556-604F-9939-3F6C6E9DB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Военная и террористическая угрозы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7D8224C-8758-CA43-929E-D98960100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Большинство государств мира присоединилась к </a:t>
            </a:r>
            <a:r>
              <a:rPr lang="ru-RU" dirty="0" err="1" smtClean="0"/>
              <a:t>подсписаному</a:t>
            </a:r>
            <a:r>
              <a:rPr lang="ru-RU" dirty="0" smtClean="0"/>
              <a:t> </a:t>
            </a:r>
            <a:r>
              <a:rPr lang="ru-RU" dirty="0"/>
              <a:t>в 1968г. Договору о нераспространении ядерного оружия.</a:t>
            </a:r>
          </a:p>
          <a:p>
            <a:pPr marL="0" indent="0">
              <a:buNone/>
            </a:pPr>
            <a:r>
              <a:rPr lang="ru-RU" dirty="0"/>
              <a:t>Но тем не менее </a:t>
            </a:r>
            <a:r>
              <a:rPr lang="ru-RU" dirty="0" err="1"/>
              <a:t>Израиль,ЮАР,Бразилия,Ливия,Индия,Пакистан,Северная</a:t>
            </a:r>
            <a:r>
              <a:rPr lang="ru-RU" dirty="0"/>
              <a:t> Корея и Иран проводили секретные ядерные разработки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6812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4B156CB-2A1C-604F-806D-DBB14C308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Военные и террористические угрозы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A82B992-EBBB-404B-A5F9-CBF5B5036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7107" y="1466335"/>
            <a:ext cx="7293539" cy="3001944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/>
              <a:t>Локальные конфликты</a:t>
            </a:r>
          </a:p>
          <a:p>
            <a:pPr marL="0" indent="0">
              <a:buNone/>
            </a:pPr>
            <a:r>
              <a:rPr lang="ru-RU" dirty="0"/>
              <a:t>В период 1990-2012гг. мир пережил более 50 крупный </a:t>
            </a:r>
            <a:r>
              <a:rPr lang="ru-RU" dirty="0" err="1"/>
              <a:t>войн.Большая</a:t>
            </a:r>
            <a:r>
              <a:rPr lang="ru-RU" dirty="0"/>
              <a:t> часть из них приходилась на гражданские </a:t>
            </a:r>
            <a:r>
              <a:rPr lang="ru-RU" dirty="0" err="1"/>
              <a:t>войны.В</a:t>
            </a:r>
            <a:r>
              <a:rPr lang="ru-RU" dirty="0"/>
              <a:t> 15 случаях во внутренние конфликты вмешивались иностранные государства.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4219833"/>
            <a:ext cx="3105329" cy="1981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267200"/>
            <a:ext cx="3103708" cy="1981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99" y="4343400"/>
            <a:ext cx="2787805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514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ACA3DA-52E4-DA48-9E30-3CA9AA786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838200"/>
            <a:ext cx="7958331" cy="1077229"/>
          </a:xfrm>
        </p:spPr>
        <p:txBody>
          <a:bodyPr/>
          <a:lstStyle/>
          <a:p>
            <a:r>
              <a:rPr lang="ru-RU"/>
              <a:t>Военные и террористические угрозы</a:t>
            </a:r>
            <a:br>
              <a:rPr lang="ru-RU"/>
            </a:br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A71C3D8-CD3C-0640-BB90-7E04864BB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0" y="1600200"/>
            <a:ext cx="7132401" cy="3048000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/>
              <a:t>Международный терроризм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Международный терроризм является серьёзной проблемой </a:t>
            </a:r>
            <a:r>
              <a:rPr lang="ru-RU" dirty="0" err="1"/>
              <a:t>современности.В</a:t>
            </a:r>
            <a:r>
              <a:rPr lang="ru-RU" dirty="0"/>
              <a:t> век информационных технологий и оружия массового поражения терроризм стал более опасен.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648200"/>
            <a:ext cx="2538413" cy="16902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598248"/>
            <a:ext cx="2723584" cy="1752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4598248"/>
            <a:ext cx="2795239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3300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4FBEE37-57E1-A749-A38F-B559C620B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Экологические проблемы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1A83F7B-104D-2842-969C-8B124EA51E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600" y="1752600"/>
            <a:ext cx="6988739" cy="3001944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Благодаря развитию науки и </a:t>
            </a:r>
            <a:r>
              <a:rPr lang="ru-RU" dirty="0" err="1"/>
              <a:t>техники,индустриализации</a:t>
            </a:r>
            <a:r>
              <a:rPr lang="ru-RU" dirty="0"/>
              <a:t> ха период 1850-1960-х гг. объём производства товаров и услуг в промышленно развитых странах увеличился в 30 </a:t>
            </a:r>
            <a:r>
              <a:rPr lang="ru-RU" dirty="0" err="1"/>
              <a:t>раз.Но</a:t>
            </a:r>
            <a:r>
              <a:rPr lang="ru-RU" dirty="0"/>
              <a:t> вместе с тем возросло потребление </a:t>
            </a:r>
            <a:r>
              <a:rPr lang="ru-RU" dirty="0" err="1"/>
              <a:t>воды,энергоресурсов,сырья,увеличились</a:t>
            </a:r>
            <a:r>
              <a:rPr lang="ru-RU" dirty="0"/>
              <a:t> отходы производственной деятельности.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4419600"/>
            <a:ext cx="3086100" cy="2057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419600"/>
            <a:ext cx="2972783" cy="19810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339666"/>
            <a:ext cx="3166414" cy="214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168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21A7C00-2195-6349-85DD-6AB6606F2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Экологические проблемы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76D476F-520A-B944-9C79-2BDD71F8F5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Из-за выбросов углекислого газа в </a:t>
            </a:r>
            <a:r>
              <a:rPr lang="ru-RU" dirty="0" err="1"/>
              <a:t>атмосферу,разрушается</a:t>
            </a:r>
            <a:r>
              <a:rPr lang="ru-RU" dirty="0"/>
              <a:t> озоновый </a:t>
            </a:r>
            <a:r>
              <a:rPr lang="ru-RU" dirty="0" err="1"/>
              <a:t>слой,что</a:t>
            </a:r>
            <a:r>
              <a:rPr lang="ru-RU" dirty="0"/>
              <a:t> приводит к изменению </a:t>
            </a:r>
            <a:r>
              <a:rPr lang="ru-RU" dirty="0" err="1"/>
              <a:t>климата,истощения</a:t>
            </a:r>
            <a:r>
              <a:rPr lang="ru-RU" dirty="0"/>
              <a:t> плодородия почвы и её ветровой </a:t>
            </a:r>
            <a:r>
              <a:rPr lang="ru-RU" dirty="0" err="1"/>
              <a:t>эрозии.Также</a:t>
            </a:r>
            <a:r>
              <a:rPr lang="ru-RU" dirty="0"/>
              <a:t> эти выбросы являются одной из причин глобального потепления.</a:t>
            </a:r>
          </a:p>
          <a:p>
            <a:pPr marL="0" indent="0">
              <a:buNone/>
            </a:pPr>
            <a:r>
              <a:rPr lang="ru-RU" dirty="0"/>
              <a:t>Продолжается загрязнение </a:t>
            </a:r>
            <a:r>
              <a:rPr lang="ru-RU" dirty="0" err="1"/>
              <a:t>воздуха,воды,почвы</a:t>
            </a:r>
            <a:r>
              <a:rPr lang="ru-RU" dirty="0"/>
              <a:t> токсичными </a:t>
            </a:r>
            <a:r>
              <a:rPr lang="ru-RU" dirty="0" err="1"/>
              <a:t>отходами,химическими</a:t>
            </a:r>
            <a:r>
              <a:rPr lang="ru-RU" dirty="0"/>
              <a:t> и </a:t>
            </a:r>
            <a:r>
              <a:rPr lang="ru-RU" dirty="0" err="1"/>
              <a:t>ядохимическими</a:t>
            </a:r>
            <a:r>
              <a:rPr lang="ru-RU" dirty="0"/>
              <a:t> веществами.</a:t>
            </a:r>
          </a:p>
        </p:txBody>
      </p:sp>
    </p:spTree>
    <p:extLst>
      <p:ext uri="{BB962C8B-B14F-4D97-AF65-F5344CB8AC3E}">
        <p14:creationId xmlns:p14="http://schemas.microsoft.com/office/powerpoint/2010/main" val="444320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88E2E2B-DD18-1442-A8C6-BCEF7DB7A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Экологические проблемы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3CBFF62-417E-A94B-AEF9-619D765FA4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В 1992 г. В Рио-де-Жанейро состоялась конференция по окружающей среде и </a:t>
            </a:r>
            <a:r>
              <a:rPr lang="ru-RU" dirty="0" err="1"/>
              <a:t>развитию.На</a:t>
            </a:r>
            <a:r>
              <a:rPr lang="ru-RU" dirty="0"/>
              <a:t> ней была принята концепция устойчиво-безопасного развития </a:t>
            </a:r>
            <a:r>
              <a:rPr lang="ru-RU" dirty="0" err="1"/>
              <a:t>человечества.Т.е</a:t>
            </a:r>
            <a:r>
              <a:rPr lang="ru-RU" dirty="0"/>
              <a:t>. </a:t>
            </a:r>
            <a:r>
              <a:rPr lang="ru-RU" dirty="0" err="1"/>
              <a:t>сокращение,а</a:t>
            </a:r>
            <a:r>
              <a:rPr lang="ru-RU" dirty="0"/>
              <a:t> после и прекращения производства </a:t>
            </a:r>
            <a:r>
              <a:rPr lang="ru-RU" dirty="0" err="1"/>
              <a:t>френосодержащих</a:t>
            </a:r>
            <a:r>
              <a:rPr lang="ru-RU" dirty="0"/>
              <a:t> </a:t>
            </a:r>
            <a:r>
              <a:rPr lang="ru-RU" dirty="0" err="1"/>
              <a:t>веществ,наносящих</a:t>
            </a:r>
            <a:r>
              <a:rPr lang="ru-RU" dirty="0"/>
              <a:t> ущерб озоновому </a:t>
            </a:r>
            <a:r>
              <a:rPr lang="ru-RU" dirty="0" err="1"/>
              <a:t>слою.Соблюдение</a:t>
            </a:r>
            <a:r>
              <a:rPr lang="ru-RU" dirty="0"/>
              <a:t> единых международный стандартов по использованию ядерных технологий.</a:t>
            </a:r>
          </a:p>
          <a:p>
            <a:pPr marL="0" indent="0">
              <a:buNone/>
            </a:pPr>
            <a:r>
              <a:rPr lang="ru-RU" dirty="0"/>
              <a:t>В 2005 г. в Киото подписан Киотский </a:t>
            </a:r>
            <a:r>
              <a:rPr lang="ru-RU" dirty="0" err="1"/>
              <a:t>протокол.Он</a:t>
            </a:r>
            <a:r>
              <a:rPr lang="ru-RU" dirty="0"/>
              <a:t> определяет нормы выбросов углекислого газа для каждой страны.</a:t>
            </a:r>
          </a:p>
        </p:txBody>
      </p:sp>
    </p:spTree>
    <p:extLst>
      <p:ext uri="{BB962C8B-B14F-4D97-AF65-F5344CB8AC3E}">
        <p14:creationId xmlns:p14="http://schemas.microsoft.com/office/powerpoint/2010/main" val="42281954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EEB38F2-5030-6042-90ED-8DD0B603E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Проблемы неравномерности развития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4C3C457-0BBF-D842-A1EE-5610150E3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601" y="1524000"/>
            <a:ext cx="6705600" cy="28956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Развивающи6ся </a:t>
            </a:r>
            <a:r>
              <a:rPr lang="ru-RU" dirty="0"/>
              <a:t>страны  стали источником демографических проблем из-за стремительного </a:t>
            </a:r>
            <a:r>
              <a:rPr lang="ru-RU" dirty="0" smtClean="0"/>
              <a:t>увеличения </a:t>
            </a:r>
            <a:r>
              <a:rPr lang="ru-RU" dirty="0"/>
              <a:t>численности </a:t>
            </a:r>
            <a:r>
              <a:rPr lang="ru-RU" dirty="0" err="1"/>
              <a:t>населения.Голод,нищета,болезни</a:t>
            </a:r>
            <a:r>
              <a:rPr lang="ru-RU" dirty="0"/>
              <a:t>-спутники беднейших стран Азии и </a:t>
            </a:r>
            <a:r>
              <a:rPr lang="ru-RU" dirty="0" err="1"/>
              <a:t>Африки.Недостаток</a:t>
            </a:r>
            <a:r>
              <a:rPr lang="ru-RU" dirty="0"/>
              <a:t> </a:t>
            </a:r>
            <a:r>
              <a:rPr lang="ru-RU" dirty="0" err="1"/>
              <a:t>продовольствия,воды,медикаментов</a:t>
            </a:r>
            <a:r>
              <a:rPr lang="ru-RU" dirty="0" smtClean="0"/>
              <a:t>, внутригосударственные </a:t>
            </a:r>
            <a:r>
              <a:rPr lang="ru-RU" dirty="0"/>
              <a:t>конфликты.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159" y="4648200"/>
            <a:ext cx="2845819" cy="16003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495868"/>
            <a:ext cx="2869553" cy="17263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579140"/>
            <a:ext cx="2438400" cy="162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6295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эдисон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dison" id="{025CB5FB-2DD3-45EE-B6F0-CC461540EB19}" vid="{6AC10936-2DFC-4054-9ADF-B5E2C5F861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362</Words>
  <Application>Microsoft Office PowerPoint</Application>
  <PresentationFormat>Произвольный</PresentationFormat>
  <Paragraphs>25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Мэдисон</vt:lpstr>
      <vt:lpstr>Глобальные проблемы человечества </vt:lpstr>
      <vt:lpstr>Военная и террористическая угрозы</vt:lpstr>
      <vt:lpstr>Военная и террористическая угрозы</vt:lpstr>
      <vt:lpstr>Военные и террористические угрозы</vt:lpstr>
      <vt:lpstr>Военные и террористические угрозы </vt:lpstr>
      <vt:lpstr>Экологические проблемы</vt:lpstr>
      <vt:lpstr>Экологические проблемы</vt:lpstr>
      <vt:lpstr>Экологические проблемы</vt:lpstr>
      <vt:lpstr>Проблемы неравномерности развития</vt:lpstr>
      <vt:lpstr>Вывод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Глобальные проблемы человечества</dc:title>
  <dc:creator>polina8189@gmail.com</dc:creator>
  <cp:lastModifiedBy>Вадим</cp:lastModifiedBy>
  <cp:revision>11</cp:revision>
  <dcterms:created xsi:type="dcterms:W3CDTF">2020-01-20T12:03:30Z</dcterms:created>
  <dcterms:modified xsi:type="dcterms:W3CDTF">2020-01-20T18:15:00Z</dcterms:modified>
</cp:coreProperties>
</file>