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72" r:id="rId4"/>
    <p:sldId id="273" r:id="rId5"/>
    <p:sldId id="274" r:id="rId6"/>
    <p:sldId id="275" r:id="rId7"/>
    <p:sldId id="257" r:id="rId8"/>
    <p:sldId id="262" r:id="rId9"/>
    <p:sldId id="263" r:id="rId10"/>
    <p:sldId id="264" r:id="rId11"/>
    <p:sldId id="261" r:id="rId12"/>
    <p:sldId id="265" r:id="rId13"/>
    <p:sldId id="266" r:id="rId14"/>
    <p:sldId id="267" r:id="rId15"/>
    <p:sldId id="268" r:id="rId16"/>
    <p:sldId id="260" r:id="rId17"/>
    <p:sldId id="269" r:id="rId18"/>
    <p:sldId id="271" r:id="rId19"/>
    <p:sldId id="270" r:id="rId20"/>
    <p:sldId id="259" r:id="rId21"/>
    <p:sldId id="276" r:id="rId22"/>
    <p:sldId id="279" r:id="rId23"/>
    <p:sldId id="27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y sila" userId="83c23743983fe417" providerId="LiveId" clId="{C69A2683-6136-412F-85DD-B2674109E07C}"/>
    <pc:docChg chg="undo custSel addSld modSld sldOrd">
      <pc:chgData name="by sila" userId="83c23743983fe417" providerId="LiveId" clId="{C69A2683-6136-412F-85DD-B2674109E07C}" dt="2019-10-05T15:24:52.128" v="482"/>
      <pc:docMkLst>
        <pc:docMk/>
      </pc:docMkLst>
      <pc:sldChg chg="modSp">
        <pc:chgData name="by sila" userId="83c23743983fe417" providerId="LiveId" clId="{C69A2683-6136-412F-85DD-B2674109E07C}" dt="2019-10-05T13:04:26.106" v="99" actId="20577"/>
        <pc:sldMkLst>
          <pc:docMk/>
          <pc:sldMk cId="984519009" sldId="256"/>
        </pc:sldMkLst>
        <pc:spChg chg="mod">
          <ac:chgData name="by sila" userId="83c23743983fe417" providerId="LiveId" clId="{C69A2683-6136-412F-85DD-B2674109E07C}" dt="2019-10-05T13:04:26.106" v="99" actId="20577"/>
          <ac:spMkLst>
            <pc:docMk/>
            <pc:sldMk cId="984519009" sldId="256"/>
            <ac:spMk id="3" creationId="{C3F5BB4F-EC87-451D-8B45-2B3E4A65619B}"/>
          </ac:spMkLst>
        </pc:spChg>
      </pc:sldChg>
      <pc:sldChg chg="modSp">
        <pc:chgData name="by sila" userId="83c23743983fe417" providerId="LiveId" clId="{C69A2683-6136-412F-85DD-B2674109E07C}" dt="2019-10-05T13:06:42.242" v="108" actId="20577"/>
        <pc:sldMkLst>
          <pc:docMk/>
          <pc:sldMk cId="3340143898" sldId="257"/>
        </pc:sldMkLst>
        <pc:spChg chg="mod">
          <ac:chgData name="by sila" userId="83c23743983fe417" providerId="LiveId" clId="{C69A2683-6136-412F-85DD-B2674109E07C}" dt="2019-10-05T13:06:42.242" v="108" actId="20577"/>
          <ac:spMkLst>
            <pc:docMk/>
            <pc:sldMk cId="3340143898" sldId="257"/>
            <ac:spMk id="2" creationId="{E1871826-BB83-4C3C-AD77-4CBE01E8C3DD}"/>
          </ac:spMkLst>
        </pc:spChg>
      </pc:sldChg>
      <pc:sldChg chg="addSp delSp modSp ord">
        <pc:chgData name="by sila" userId="83c23743983fe417" providerId="LiveId" clId="{C69A2683-6136-412F-85DD-B2674109E07C}" dt="2019-10-05T15:24:03.177" v="478"/>
        <pc:sldMkLst>
          <pc:docMk/>
          <pc:sldMk cId="3692055696" sldId="258"/>
        </pc:sldMkLst>
        <pc:spChg chg="mod">
          <ac:chgData name="by sila" userId="83c23743983fe417" providerId="LiveId" clId="{C69A2683-6136-412F-85DD-B2674109E07C}" dt="2019-10-05T13:59:08.576" v="360" actId="20577"/>
          <ac:spMkLst>
            <pc:docMk/>
            <pc:sldMk cId="3692055696" sldId="258"/>
            <ac:spMk id="2" creationId="{F7B205C8-516F-4BBA-9C45-EDB1627F8A1E}"/>
          </ac:spMkLst>
        </pc:spChg>
        <pc:spChg chg="del">
          <ac:chgData name="by sila" userId="83c23743983fe417" providerId="LiveId" clId="{C69A2683-6136-412F-85DD-B2674109E07C}" dt="2019-09-30T18:53:51.172" v="5"/>
          <ac:spMkLst>
            <pc:docMk/>
            <pc:sldMk cId="3692055696" sldId="258"/>
            <ac:spMk id="3" creationId="{91221EFB-A001-46B3-BF80-D933F92FC0A2}"/>
          </ac:spMkLst>
        </pc:spChg>
        <pc:picChg chg="add mod">
          <ac:chgData name="by sila" userId="83c23743983fe417" providerId="LiveId" clId="{C69A2683-6136-412F-85DD-B2674109E07C}" dt="2019-09-30T18:53:54.179" v="6" actId="1076"/>
          <ac:picMkLst>
            <pc:docMk/>
            <pc:sldMk cId="3692055696" sldId="258"/>
            <ac:picMk id="4" creationId="{62F15CE1-7561-4CA7-BE9F-1E265E784353}"/>
          </ac:picMkLst>
        </pc:picChg>
        <pc:picChg chg="add mod">
          <ac:chgData name="by sila" userId="83c23743983fe417" providerId="LiveId" clId="{C69A2683-6136-412F-85DD-B2674109E07C}" dt="2019-09-30T18:55:05.388" v="11" actId="1076"/>
          <ac:picMkLst>
            <pc:docMk/>
            <pc:sldMk cId="3692055696" sldId="258"/>
            <ac:picMk id="5" creationId="{938D64B9-AD98-48F4-86C7-A7DA8A28752A}"/>
          </ac:picMkLst>
        </pc:picChg>
      </pc:sldChg>
      <pc:sldChg chg="addSp delSp modSp add ord">
        <pc:chgData name="by sila" userId="83c23743983fe417" providerId="LiveId" clId="{C69A2683-6136-412F-85DD-B2674109E07C}" dt="2019-10-05T14:26:37.630" v="412" actId="20577"/>
        <pc:sldMkLst>
          <pc:docMk/>
          <pc:sldMk cId="1843198952" sldId="259"/>
        </pc:sldMkLst>
        <pc:spChg chg="mod">
          <ac:chgData name="by sila" userId="83c23743983fe417" providerId="LiveId" clId="{C69A2683-6136-412F-85DD-B2674109E07C}" dt="2019-10-05T14:26:37.630" v="412" actId="20577"/>
          <ac:spMkLst>
            <pc:docMk/>
            <pc:sldMk cId="1843198952" sldId="259"/>
            <ac:spMk id="2" creationId="{CA0B7A39-1C5E-4226-BD13-F3CE121037BD}"/>
          </ac:spMkLst>
        </pc:spChg>
        <pc:spChg chg="del">
          <ac:chgData name="by sila" userId="83c23743983fe417" providerId="LiveId" clId="{C69A2683-6136-412F-85DD-B2674109E07C}" dt="2019-09-30T18:55:47.963" v="15"/>
          <ac:spMkLst>
            <pc:docMk/>
            <pc:sldMk cId="1843198952" sldId="259"/>
            <ac:spMk id="3" creationId="{10AD87FF-2ED2-4CAA-88F3-D1541BFB8C30}"/>
          </ac:spMkLst>
        </pc:spChg>
        <pc:picChg chg="add mod">
          <ac:chgData name="by sila" userId="83c23743983fe417" providerId="LiveId" clId="{C69A2683-6136-412F-85DD-B2674109E07C}" dt="2019-09-30T18:57:32.784" v="32" actId="1076"/>
          <ac:picMkLst>
            <pc:docMk/>
            <pc:sldMk cId="1843198952" sldId="259"/>
            <ac:picMk id="4" creationId="{98DBD9A9-1573-4A55-A9FA-3147BBF675B5}"/>
          </ac:picMkLst>
        </pc:picChg>
        <pc:picChg chg="add mod">
          <ac:chgData name="by sila" userId="83c23743983fe417" providerId="LiveId" clId="{C69A2683-6136-412F-85DD-B2674109E07C}" dt="2019-09-30T18:57:34.430" v="33" actId="1076"/>
          <ac:picMkLst>
            <pc:docMk/>
            <pc:sldMk cId="1843198952" sldId="259"/>
            <ac:picMk id="5" creationId="{5E607E77-9A1A-42E9-B3DC-7630555A702C}"/>
          </ac:picMkLst>
        </pc:picChg>
        <pc:picChg chg="add mod">
          <ac:chgData name="by sila" userId="83c23743983fe417" providerId="LiveId" clId="{C69A2683-6136-412F-85DD-B2674109E07C}" dt="2019-09-30T18:57:36.562" v="34" actId="1076"/>
          <ac:picMkLst>
            <pc:docMk/>
            <pc:sldMk cId="1843198952" sldId="259"/>
            <ac:picMk id="6" creationId="{D03F6292-1A5C-43F8-8ADA-CCDBDBC90908}"/>
          </ac:picMkLst>
        </pc:picChg>
        <pc:picChg chg="add mod">
          <ac:chgData name="by sila" userId="83c23743983fe417" providerId="LiveId" clId="{C69A2683-6136-412F-85DD-B2674109E07C}" dt="2019-09-30T18:57:30.672" v="31" actId="14100"/>
          <ac:picMkLst>
            <pc:docMk/>
            <pc:sldMk cId="1843198952" sldId="259"/>
            <ac:picMk id="7" creationId="{32D12066-8A4A-4CA1-9949-38C4E5B72859}"/>
          </ac:picMkLst>
        </pc:picChg>
      </pc:sldChg>
      <pc:sldChg chg="addSp delSp modSp add ord">
        <pc:chgData name="by sila" userId="83c23743983fe417" providerId="LiveId" clId="{C69A2683-6136-412F-85DD-B2674109E07C}" dt="2019-10-05T13:43:54.700" v="281" actId="20577"/>
        <pc:sldMkLst>
          <pc:docMk/>
          <pc:sldMk cId="2581975266" sldId="260"/>
        </pc:sldMkLst>
        <pc:spChg chg="mod">
          <ac:chgData name="by sila" userId="83c23743983fe417" providerId="LiveId" clId="{C69A2683-6136-412F-85DD-B2674109E07C}" dt="2019-10-05T13:43:54.700" v="281" actId="20577"/>
          <ac:spMkLst>
            <pc:docMk/>
            <pc:sldMk cId="2581975266" sldId="260"/>
            <ac:spMk id="2" creationId="{8789AC8C-27BA-40E5-B2A0-8D9BC72BC8E5}"/>
          </ac:spMkLst>
        </pc:spChg>
        <pc:spChg chg="del">
          <ac:chgData name="by sila" userId="83c23743983fe417" providerId="LiveId" clId="{C69A2683-6136-412F-85DD-B2674109E07C}" dt="2019-09-30T18:58:32.267" v="37"/>
          <ac:spMkLst>
            <pc:docMk/>
            <pc:sldMk cId="2581975266" sldId="260"/>
            <ac:spMk id="3" creationId="{2E16733B-7CCB-4F17-BC44-6578005A88B3}"/>
          </ac:spMkLst>
        </pc:spChg>
        <pc:picChg chg="add mod">
          <ac:chgData name="by sila" userId="83c23743983fe417" providerId="LiveId" clId="{C69A2683-6136-412F-85DD-B2674109E07C}" dt="2019-09-30T18:58:35.064" v="38" actId="1076"/>
          <ac:picMkLst>
            <pc:docMk/>
            <pc:sldMk cId="2581975266" sldId="260"/>
            <ac:picMk id="4" creationId="{4B394931-4F75-4CF5-8B4F-29A0A06680E4}"/>
          </ac:picMkLst>
        </pc:picChg>
        <pc:picChg chg="add mod">
          <ac:chgData name="by sila" userId="83c23743983fe417" providerId="LiveId" clId="{C69A2683-6136-412F-85DD-B2674109E07C}" dt="2019-09-30T18:59:04.801" v="41" actId="1076"/>
          <ac:picMkLst>
            <pc:docMk/>
            <pc:sldMk cId="2581975266" sldId="260"/>
            <ac:picMk id="5" creationId="{FE0B38B4-ACFB-4A6D-982A-495329F325F8}"/>
          </ac:picMkLst>
        </pc:picChg>
      </pc:sldChg>
      <pc:sldChg chg="addSp delSp modSp add ord">
        <pc:chgData name="by sila" userId="83c23743983fe417" providerId="LiveId" clId="{C69A2683-6136-412F-85DD-B2674109E07C}" dt="2019-10-05T13:21:53.871" v="188" actId="20577"/>
        <pc:sldMkLst>
          <pc:docMk/>
          <pc:sldMk cId="1777803994" sldId="261"/>
        </pc:sldMkLst>
        <pc:spChg chg="mod">
          <ac:chgData name="by sila" userId="83c23743983fe417" providerId="LiveId" clId="{C69A2683-6136-412F-85DD-B2674109E07C}" dt="2019-10-05T13:21:53.871" v="188" actId="20577"/>
          <ac:spMkLst>
            <pc:docMk/>
            <pc:sldMk cId="1777803994" sldId="261"/>
            <ac:spMk id="2" creationId="{789B4A3E-6D6E-45E7-9867-91A41D503785}"/>
          </ac:spMkLst>
        </pc:spChg>
        <pc:spChg chg="del">
          <ac:chgData name="by sila" userId="83c23743983fe417" providerId="LiveId" clId="{C69A2683-6136-412F-85DD-B2674109E07C}" dt="2019-09-30T19:01:51.371" v="45"/>
          <ac:spMkLst>
            <pc:docMk/>
            <pc:sldMk cId="1777803994" sldId="261"/>
            <ac:spMk id="3" creationId="{FE2A14EE-0930-4784-AFAF-29CD2F71D4D8}"/>
          </ac:spMkLst>
        </pc:spChg>
        <pc:picChg chg="add mod">
          <ac:chgData name="by sila" userId="83c23743983fe417" providerId="LiveId" clId="{C69A2683-6136-412F-85DD-B2674109E07C}" dt="2019-09-30T19:01:54.214" v="46" actId="1076"/>
          <ac:picMkLst>
            <pc:docMk/>
            <pc:sldMk cId="1777803994" sldId="261"/>
            <ac:picMk id="4" creationId="{99290407-1CDC-4DFA-B71A-A5CC061C7D37}"/>
          </ac:picMkLst>
        </pc:picChg>
        <pc:picChg chg="add del mod">
          <ac:chgData name="by sila" userId="83c23743983fe417" providerId="LiveId" clId="{C69A2683-6136-412F-85DD-B2674109E07C}" dt="2019-09-30T19:02:40.132" v="49"/>
          <ac:picMkLst>
            <pc:docMk/>
            <pc:sldMk cId="1777803994" sldId="261"/>
            <ac:picMk id="5" creationId="{88512522-A93B-4D5A-913E-E3D8183AD415}"/>
          </ac:picMkLst>
        </pc:picChg>
        <pc:picChg chg="add mod">
          <ac:chgData name="by sila" userId="83c23743983fe417" providerId="LiveId" clId="{C69A2683-6136-412F-85DD-B2674109E07C}" dt="2019-09-30T19:03:29.261" v="56" actId="1076"/>
          <ac:picMkLst>
            <pc:docMk/>
            <pc:sldMk cId="1777803994" sldId="261"/>
            <ac:picMk id="6" creationId="{FAB869AB-E578-4C11-995C-6FAC76F7FD8C}"/>
          </ac:picMkLst>
        </pc:picChg>
      </pc:sldChg>
      <pc:sldChg chg="addSp delSp modSp add">
        <pc:chgData name="by sila" userId="83c23743983fe417" providerId="LiveId" clId="{C69A2683-6136-412F-85DD-B2674109E07C}" dt="2019-10-05T13:14:22.578" v="156" actId="1076"/>
        <pc:sldMkLst>
          <pc:docMk/>
          <pc:sldMk cId="3100435686" sldId="262"/>
        </pc:sldMkLst>
        <pc:spChg chg="mod">
          <ac:chgData name="by sila" userId="83c23743983fe417" providerId="LiveId" clId="{C69A2683-6136-412F-85DD-B2674109E07C}" dt="2019-10-05T13:07:28.841" v="111" actId="27636"/>
          <ac:spMkLst>
            <pc:docMk/>
            <pc:sldMk cId="3100435686" sldId="262"/>
            <ac:spMk id="2" creationId="{7E8BC0BB-D8B1-4EC6-90E2-4BB6C5286BE7}"/>
          </ac:spMkLst>
        </pc:spChg>
        <pc:spChg chg="del">
          <ac:chgData name="by sila" userId="83c23743983fe417" providerId="LiveId" clId="{C69A2683-6136-412F-85DD-B2674109E07C}" dt="2019-10-05T13:07:56.860" v="112"/>
          <ac:spMkLst>
            <pc:docMk/>
            <pc:sldMk cId="3100435686" sldId="262"/>
            <ac:spMk id="3" creationId="{ACA67D59-0BC5-4D12-A191-8547812B4B52}"/>
          </ac:spMkLst>
        </pc:spChg>
        <pc:spChg chg="add del mod">
          <ac:chgData name="by sila" userId="83c23743983fe417" providerId="LiveId" clId="{C69A2683-6136-412F-85DD-B2674109E07C}" dt="2019-10-05T13:12:51.729" v="143"/>
          <ac:spMkLst>
            <pc:docMk/>
            <pc:sldMk cId="3100435686" sldId="262"/>
            <ac:spMk id="7" creationId="{6461D421-75B2-4513-BDB4-2C370E798D15}"/>
          </ac:spMkLst>
        </pc:spChg>
        <pc:spChg chg="add del mod">
          <ac:chgData name="by sila" userId="83c23743983fe417" providerId="LiveId" clId="{C69A2683-6136-412F-85DD-B2674109E07C}" dt="2019-10-05T13:13:05.914" v="148"/>
          <ac:spMkLst>
            <pc:docMk/>
            <pc:sldMk cId="3100435686" sldId="262"/>
            <ac:spMk id="9" creationId="{C0B59846-53E5-41E5-B9B2-70BDF9FFD674}"/>
          </ac:spMkLst>
        </pc:spChg>
        <pc:picChg chg="add del mod">
          <ac:chgData name="by sila" userId="83c23743983fe417" providerId="LiveId" clId="{C69A2683-6136-412F-85DD-B2674109E07C}" dt="2019-10-05T13:12:37.320" v="142"/>
          <ac:picMkLst>
            <pc:docMk/>
            <pc:sldMk cId="3100435686" sldId="262"/>
            <ac:picMk id="4" creationId="{617F1156-4130-47F2-ACC6-60D5D19097A6}"/>
          </ac:picMkLst>
        </pc:picChg>
        <pc:picChg chg="add del mod">
          <ac:chgData name="by sila" userId="83c23743983fe417" providerId="LiveId" clId="{C69A2683-6136-412F-85DD-B2674109E07C}" dt="2019-10-05T13:12:58.721" v="146"/>
          <ac:picMkLst>
            <pc:docMk/>
            <pc:sldMk cId="3100435686" sldId="262"/>
            <ac:picMk id="5" creationId="{6676AC8D-38D7-4E5E-BBC6-90717C4AFE66}"/>
          </ac:picMkLst>
        </pc:picChg>
        <pc:picChg chg="add del mod">
          <ac:chgData name="by sila" userId="83c23743983fe417" providerId="LiveId" clId="{C69A2683-6136-412F-85DD-B2674109E07C}" dt="2019-10-05T13:12:55.204" v="145"/>
          <ac:picMkLst>
            <pc:docMk/>
            <pc:sldMk cId="3100435686" sldId="262"/>
            <ac:picMk id="6" creationId="{E2D4E100-65C7-4935-8839-E561E56BC938}"/>
          </ac:picMkLst>
        </pc:picChg>
        <pc:picChg chg="add del mod">
          <ac:chgData name="by sila" userId="83c23743983fe417" providerId="LiveId" clId="{C69A2683-6136-412F-85DD-B2674109E07C}" dt="2019-10-05T13:13:01.108" v="147"/>
          <ac:picMkLst>
            <pc:docMk/>
            <pc:sldMk cId="3100435686" sldId="262"/>
            <ac:picMk id="8" creationId="{F598D812-9843-4D5B-B217-51740DB3AB2E}"/>
          </ac:picMkLst>
        </pc:picChg>
        <pc:picChg chg="add mod">
          <ac:chgData name="by sila" userId="83c23743983fe417" providerId="LiveId" clId="{C69A2683-6136-412F-85DD-B2674109E07C}" dt="2019-10-05T13:14:22.578" v="156" actId="1076"/>
          <ac:picMkLst>
            <pc:docMk/>
            <pc:sldMk cId="3100435686" sldId="262"/>
            <ac:picMk id="10" creationId="{7924805E-BEF1-4810-8A86-A825F35BEA6B}"/>
          </ac:picMkLst>
        </pc:picChg>
        <pc:picChg chg="add del">
          <ac:chgData name="by sila" userId="83c23743983fe417" providerId="LiveId" clId="{C69A2683-6136-412F-85DD-B2674109E07C}" dt="2019-10-05T13:14:05.810" v="151"/>
          <ac:picMkLst>
            <pc:docMk/>
            <pc:sldMk cId="3100435686" sldId="262"/>
            <ac:picMk id="11" creationId="{F35F609E-2CCD-44FB-8772-6678C52BF815}"/>
          </ac:picMkLst>
        </pc:picChg>
        <pc:picChg chg="add mod">
          <ac:chgData name="by sila" userId="83c23743983fe417" providerId="LiveId" clId="{C69A2683-6136-412F-85DD-B2674109E07C}" dt="2019-10-05T13:14:20.184" v="154" actId="1076"/>
          <ac:picMkLst>
            <pc:docMk/>
            <pc:sldMk cId="3100435686" sldId="262"/>
            <ac:picMk id="12" creationId="{56546275-8183-443A-A6E2-A1F4AAF3FF28}"/>
          </ac:picMkLst>
        </pc:picChg>
      </pc:sldChg>
      <pc:sldChg chg="addSp delSp modSp add">
        <pc:chgData name="by sila" userId="83c23743983fe417" providerId="LiveId" clId="{C69A2683-6136-412F-85DD-B2674109E07C}" dt="2019-10-05T13:21:07.993" v="181" actId="14100"/>
        <pc:sldMkLst>
          <pc:docMk/>
          <pc:sldMk cId="3568918327" sldId="263"/>
        </pc:sldMkLst>
        <pc:spChg chg="mod">
          <ac:chgData name="by sila" userId="83c23743983fe417" providerId="LiveId" clId="{C69A2683-6136-412F-85DD-B2674109E07C}" dt="2019-10-05T13:09:30.158" v="132" actId="20577"/>
          <ac:spMkLst>
            <pc:docMk/>
            <pc:sldMk cId="3568918327" sldId="263"/>
            <ac:spMk id="2" creationId="{BB5EE4AB-F50A-4FF9-8C61-DF7F47600909}"/>
          </ac:spMkLst>
        </pc:spChg>
        <pc:spChg chg="del">
          <ac:chgData name="by sila" userId="83c23743983fe417" providerId="LiveId" clId="{C69A2683-6136-412F-85DD-B2674109E07C}" dt="2019-10-05T13:10:05.225" v="133"/>
          <ac:spMkLst>
            <pc:docMk/>
            <pc:sldMk cId="3568918327" sldId="263"/>
            <ac:spMk id="3" creationId="{F7314170-D659-422E-80CA-B97E9914A09F}"/>
          </ac:spMkLst>
        </pc:spChg>
        <pc:spChg chg="add del mod">
          <ac:chgData name="by sila" userId="83c23743983fe417" providerId="LiveId" clId="{C69A2683-6136-412F-85DD-B2674109E07C}" dt="2019-10-05T13:11:48.421" v="139"/>
          <ac:spMkLst>
            <pc:docMk/>
            <pc:sldMk cId="3568918327" sldId="263"/>
            <ac:spMk id="6" creationId="{3597129E-BA77-4AF7-8F6D-5ADDFF82AB08}"/>
          </ac:spMkLst>
        </pc:spChg>
        <pc:picChg chg="add del mod">
          <ac:chgData name="by sila" userId="83c23743983fe417" providerId="LiveId" clId="{C69A2683-6136-412F-85DD-B2674109E07C}" dt="2019-10-05T13:11:26.243" v="138"/>
          <ac:picMkLst>
            <pc:docMk/>
            <pc:sldMk cId="3568918327" sldId="263"/>
            <ac:picMk id="4" creationId="{9B5DF5BF-1FF4-4AA9-B4F7-92349805B5C9}"/>
          </ac:picMkLst>
        </pc:picChg>
        <pc:picChg chg="add del mod">
          <ac:chgData name="by sila" userId="83c23743983fe417" providerId="LiveId" clId="{C69A2683-6136-412F-85DD-B2674109E07C}" dt="2019-10-05T13:16:32.898" v="162"/>
          <ac:picMkLst>
            <pc:docMk/>
            <pc:sldMk cId="3568918327" sldId="263"/>
            <ac:picMk id="5" creationId="{B4C48456-B989-4FAA-9DF1-00A07A82A03A}"/>
          </ac:picMkLst>
        </pc:picChg>
        <pc:picChg chg="add mod">
          <ac:chgData name="by sila" userId="83c23743983fe417" providerId="LiveId" clId="{C69A2683-6136-412F-85DD-B2674109E07C}" dt="2019-10-05T13:11:51.054" v="140" actId="1076"/>
          <ac:picMkLst>
            <pc:docMk/>
            <pc:sldMk cId="3568918327" sldId="263"/>
            <ac:picMk id="7" creationId="{450D512D-4BA8-4CEF-A7B6-EEED43B3499A}"/>
          </ac:picMkLst>
        </pc:picChg>
        <pc:picChg chg="add mod">
          <ac:chgData name="by sila" userId="83c23743983fe417" providerId="LiveId" clId="{C69A2683-6136-412F-85DD-B2674109E07C}" dt="2019-10-05T13:21:07.993" v="181" actId="14100"/>
          <ac:picMkLst>
            <pc:docMk/>
            <pc:sldMk cId="3568918327" sldId="263"/>
            <ac:picMk id="8" creationId="{92EDF553-F123-4491-884E-E550BB6180C0}"/>
          </ac:picMkLst>
        </pc:picChg>
      </pc:sldChg>
      <pc:sldChg chg="addSp delSp modSp add">
        <pc:chgData name="by sila" userId="83c23743983fe417" providerId="LiveId" clId="{C69A2683-6136-412F-85DD-B2674109E07C}" dt="2019-10-05T13:18:02.002" v="177" actId="1076"/>
        <pc:sldMkLst>
          <pc:docMk/>
          <pc:sldMk cId="1953995689" sldId="264"/>
        </pc:sldMkLst>
        <pc:spChg chg="mod">
          <ac:chgData name="by sila" userId="83c23743983fe417" providerId="LiveId" clId="{C69A2683-6136-412F-85DD-B2674109E07C}" dt="2019-10-05T13:15:51.260" v="160" actId="20577"/>
          <ac:spMkLst>
            <pc:docMk/>
            <pc:sldMk cId="1953995689" sldId="264"/>
            <ac:spMk id="2" creationId="{43E424F5-C809-4899-B542-0C5476F04023}"/>
          </ac:spMkLst>
        </pc:spChg>
        <pc:spChg chg="del">
          <ac:chgData name="by sila" userId="83c23743983fe417" providerId="LiveId" clId="{C69A2683-6136-412F-85DD-B2674109E07C}" dt="2019-10-05T13:16:36.503" v="163"/>
          <ac:spMkLst>
            <pc:docMk/>
            <pc:sldMk cId="1953995689" sldId="264"/>
            <ac:spMk id="3" creationId="{4AE51DEF-FA94-4446-B247-FC068C1A18DA}"/>
          </ac:spMkLst>
        </pc:spChg>
        <pc:picChg chg="add mod">
          <ac:chgData name="by sila" userId="83c23743983fe417" providerId="LiveId" clId="{C69A2683-6136-412F-85DD-B2674109E07C}" dt="2019-10-05T13:17:59.984" v="176" actId="1076"/>
          <ac:picMkLst>
            <pc:docMk/>
            <pc:sldMk cId="1953995689" sldId="264"/>
            <ac:picMk id="4" creationId="{413BEFF2-6041-4B63-B418-5A358BFCD75D}"/>
          </ac:picMkLst>
        </pc:picChg>
        <pc:picChg chg="add mod">
          <ac:chgData name="by sila" userId="83c23743983fe417" providerId="LiveId" clId="{C69A2683-6136-412F-85DD-B2674109E07C}" dt="2019-10-05T13:18:02.002" v="177" actId="1076"/>
          <ac:picMkLst>
            <pc:docMk/>
            <pc:sldMk cId="1953995689" sldId="264"/>
            <ac:picMk id="5" creationId="{9F5E738A-B5BB-441E-8EF7-0ED1024F3C98}"/>
          </ac:picMkLst>
        </pc:picChg>
      </pc:sldChg>
      <pc:sldChg chg="addSp delSp modSp add">
        <pc:chgData name="by sila" userId="83c23743983fe417" providerId="LiveId" clId="{C69A2683-6136-412F-85DD-B2674109E07C}" dt="2019-10-05T13:29:59.413" v="216" actId="1076"/>
        <pc:sldMkLst>
          <pc:docMk/>
          <pc:sldMk cId="3650162186" sldId="265"/>
        </pc:sldMkLst>
        <pc:spChg chg="mod">
          <ac:chgData name="by sila" userId="83c23743983fe417" providerId="LiveId" clId="{C69A2683-6136-412F-85DD-B2674109E07C}" dt="2019-10-05T13:22:50.218" v="193" actId="27636"/>
          <ac:spMkLst>
            <pc:docMk/>
            <pc:sldMk cId="3650162186" sldId="265"/>
            <ac:spMk id="2" creationId="{5B35F6CD-7779-4251-AB1D-37659111B305}"/>
          </ac:spMkLst>
        </pc:spChg>
        <pc:spChg chg="del">
          <ac:chgData name="by sila" userId="83c23743983fe417" providerId="LiveId" clId="{C69A2683-6136-412F-85DD-B2674109E07C}" dt="2019-10-05T13:23:32.720" v="194"/>
          <ac:spMkLst>
            <pc:docMk/>
            <pc:sldMk cId="3650162186" sldId="265"/>
            <ac:spMk id="3" creationId="{5B138FD6-A62C-4DF5-AD5D-DEC95E368F81}"/>
          </ac:spMkLst>
        </pc:spChg>
        <pc:picChg chg="add mod">
          <ac:chgData name="by sila" userId="83c23743983fe417" providerId="LiveId" clId="{C69A2683-6136-412F-85DD-B2674109E07C}" dt="2019-10-05T13:29:51.275" v="211" actId="1076"/>
          <ac:picMkLst>
            <pc:docMk/>
            <pc:sldMk cId="3650162186" sldId="265"/>
            <ac:picMk id="4" creationId="{D1AF3B23-BEDD-4318-9800-6A80DB4D177B}"/>
          </ac:picMkLst>
        </pc:picChg>
        <pc:picChg chg="add mod">
          <ac:chgData name="by sila" userId="83c23743983fe417" providerId="LiveId" clId="{C69A2683-6136-412F-85DD-B2674109E07C}" dt="2019-10-05T13:29:59.413" v="216" actId="1076"/>
          <ac:picMkLst>
            <pc:docMk/>
            <pc:sldMk cId="3650162186" sldId="265"/>
            <ac:picMk id="5" creationId="{FB3E248A-51EF-4361-9E24-5B00EF2258E6}"/>
          </ac:picMkLst>
        </pc:picChg>
        <pc:picChg chg="add del">
          <ac:chgData name="by sila" userId="83c23743983fe417" providerId="LiveId" clId="{C69A2683-6136-412F-85DD-B2674109E07C}" dt="2019-10-05T13:22:07.115" v="191"/>
          <ac:picMkLst>
            <pc:docMk/>
            <pc:sldMk cId="3650162186" sldId="265"/>
            <ac:picMk id="1026" creationId="{728C3772-2001-4D6F-8D73-0E941E6FE71E}"/>
          </ac:picMkLst>
        </pc:picChg>
      </pc:sldChg>
      <pc:sldChg chg="addSp delSp modSp add">
        <pc:chgData name="by sila" userId="83c23743983fe417" providerId="LiveId" clId="{C69A2683-6136-412F-85DD-B2674109E07C}" dt="2019-10-05T13:33:44.527" v="229" actId="1076"/>
        <pc:sldMkLst>
          <pc:docMk/>
          <pc:sldMk cId="2797468231" sldId="266"/>
        </pc:sldMkLst>
        <pc:spChg chg="mod">
          <ac:chgData name="by sila" userId="83c23743983fe417" providerId="LiveId" clId="{C69A2683-6136-412F-85DD-B2674109E07C}" dt="2019-10-05T13:24:37.131" v="204" actId="20577"/>
          <ac:spMkLst>
            <pc:docMk/>
            <pc:sldMk cId="2797468231" sldId="266"/>
            <ac:spMk id="2" creationId="{E7F46DF1-A976-4459-8C0E-C96BEFD4CFEB}"/>
          </ac:spMkLst>
        </pc:spChg>
        <pc:spChg chg="del">
          <ac:chgData name="by sila" userId="83c23743983fe417" providerId="LiveId" clId="{C69A2683-6136-412F-85DD-B2674109E07C}" dt="2019-10-05T13:30:38.159" v="217"/>
          <ac:spMkLst>
            <pc:docMk/>
            <pc:sldMk cId="2797468231" sldId="266"/>
            <ac:spMk id="3" creationId="{A9966CF5-F52D-4E18-88CA-632EEBDBCEAE}"/>
          </ac:spMkLst>
        </pc:spChg>
        <pc:picChg chg="add mod">
          <ac:chgData name="by sila" userId="83c23743983fe417" providerId="LiveId" clId="{C69A2683-6136-412F-85DD-B2674109E07C}" dt="2019-10-05T13:33:41.699" v="227" actId="1076"/>
          <ac:picMkLst>
            <pc:docMk/>
            <pc:sldMk cId="2797468231" sldId="266"/>
            <ac:picMk id="4" creationId="{02773286-F36B-4603-A47F-226A573BC0FD}"/>
          </ac:picMkLst>
        </pc:picChg>
        <pc:picChg chg="add mod">
          <ac:chgData name="by sila" userId="83c23743983fe417" providerId="LiveId" clId="{C69A2683-6136-412F-85DD-B2674109E07C}" dt="2019-10-05T13:33:44.527" v="229" actId="1076"/>
          <ac:picMkLst>
            <pc:docMk/>
            <pc:sldMk cId="2797468231" sldId="266"/>
            <ac:picMk id="5" creationId="{5D4D9BCB-BF35-4F8F-9EB8-4CBBFFCBE959}"/>
          </ac:picMkLst>
        </pc:picChg>
      </pc:sldChg>
      <pc:sldChg chg="addSp delSp modSp add">
        <pc:chgData name="by sila" userId="83c23743983fe417" providerId="LiveId" clId="{C69A2683-6136-412F-85DD-B2674109E07C}" dt="2019-10-05T13:38:01.703" v="264" actId="14100"/>
        <pc:sldMkLst>
          <pc:docMk/>
          <pc:sldMk cId="1110998468" sldId="267"/>
        </pc:sldMkLst>
        <pc:spChg chg="mod">
          <ac:chgData name="by sila" userId="83c23743983fe417" providerId="LiveId" clId="{C69A2683-6136-412F-85DD-B2674109E07C}" dt="2019-10-05T13:34:26.969" v="233" actId="27636"/>
          <ac:spMkLst>
            <pc:docMk/>
            <pc:sldMk cId="1110998468" sldId="267"/>
            <ac:spMk id="2" creationId="{4F458391-2EE8-4093-870B-251485EE4518}"/>
          </ac:spMkLst>
        </pc:spChg>
        <pc:spChg chg="del">
          <ac:chgData name="by sila" userId="83c23743983fe417" providerId="LiveId" clId="{C69A2683-6136-412F-85DD-B2674109E07C}" dt="2019-10-05T13:35:52.440" v="234"/>
          <ac:spMkLst>
            <pc:docMk/>
            <pc:sldMk cId="1110998468" sldId="267"/>
            <ac:spMk id="3" creationId="{946D7BDB-BC08-449B-8729-A7023CD50B13}"/>
          </ac:spMkLst>
        </pc:spChg>
        <pc:picChg chg="add mod">
          <ac:chgData name="by sila" userId="83c23743983fe417" providerId="LiveId" clId="{C69A2683-6136-412F-85DD-B2674109E07C}" dt="2019-10-05T13:37:52.895" v="262" actId="1076"/>
          <ac:picMkLst>
            <pc:docMk/>
            <pc:sldMk cId="1110998468" sldId="267"/>
            <ac:picMk id="4" creationId="{460AFC49-8282-4C0D-98CC-8A7B308E88DD}"/>
          </ac:picMkLst>
        </pc:picChg>
        <pc:picChg chg="add mod">
          <ac:chgData name="by sila" userId="83c23743983fe417" providerId="LiveId" clId="{C69A2683-6136-412F-85DD-B2674109E07C}" dt="2019-10-05T13:38:01.703" v="264" actId="14100"/>
          <ac:picMkLst>
            <pc:docMk/>
            <pc:sldMk cId="1110998468" sldId="267"/>
            <ac:picMk id="5" creationId="{E975A751-B7B9-43F5-99D8-29CD802E813A}"/>
          </ac:picMkLst>
        </pc:picChg>
      </pc:sldChg>
      <pc:sldChg chg="addSp delSp modSp add">
        <pc:chgData name="by sila" userId="83c23743983fe417" providerId="LiveId" clId="{C69A2683-6136-412F-85DD-B2674109E07C}" dt="2019-10-05T13:41:00.484" v="274" actId="27636"/>
        <pc:sldMkLst>
          <pc:docMk/>
          <pc:sldMk cId="1355064833" sldId="268"/>
        </pc:sldMkLst>
        <pc:spChg chg="mod">
          <ac:chgData name="by sila" userId="83c23743983fe417" providerId="LiveId" clId="{C69A2683-6136-412F-85DD-B2674109E07C}" dt="2019-10-05T13:41:00.484" v="274" actId="27636"/>
          <ac:spMkLst>
            <pc:docMk/>
            <pc:sldMk cId="1355064833" sldId="268"/>
            <ac:spMk id="2" creationId="{A772DBBB-166D-46A2-88C0-23C3C60400DB}"/>
          </ac:spMkLst>
        </pc:spChg>
        <pc:spChg chg="del">
          <ac:chgData name="by sila" userId="83c23743983fe417" providerId="LiveId" clId="{C69A2683-6136-412F-85DD-B2674109E07C}" dt="2019-10-05T13:39:30.502" v="266"/>
          <ac:spMkLst>
            <pc:docMk/>
            <pc:sldMk cId="1355064833" sldId="268"/>
            <ac:spMk id="3" creationId="{3463DC27-1DF1-42F4-97D3-C64B75FA13F8}"/>
          </ac:spMkLst>
        </pc:spChg>
        <pc:picChg chg="add mod">
          <ac:chgData name="by sila" userId="83c23743983fe417" providerId="LiveId" clId="{C69A2683-6136-412F-85DD-B2674109E07C}" dt="2019-10-05T13:40:39.213" v="270" actId="1076"/>
          <ac:picMkLst>
            <pc:docMk/>
            <pc:sldMk cId="1355064833" sldId="268"/>
            <ac:picMk id="4" creationId="{E7D5FCCC-F47B-455F-8B08-F741EF5291F4}"/>
          </ac:picMkLst>
        </pc:picChg>
        <pc:picChg chg="add mod">
          <ac:chgData name="by sila" userId="83c23743983fe417" providerId="LiveId" clId="{C69A2683-6136-412F-85DD-B2674109E07C}" dt="2019-10-05T13:40:43.719" v="271" actId="1076"/>
          <ac:picMkLst>
            <pc:docMk/>
            <pc:sldMk cId="1355064833" sldId="268"/>
            <ac:picMk id="5" creationId="{179F67AC-3C5B-412A-AB07-9A9F87077DE7}"/>
          </ac:picMkLst>
        </pc:picChg>
      </pc:sldChg>
      <pc:sldChg chg="addSp delSp modSp add">
        <pc:chgData name="by sila" userId="83c23743983fe417" providerId="LiveId" clId="{C69A2683-6136-412F-85DD-B2674109E07C}" dt="2019-10-05T13:51:05.405" v="300" actId="1076"/>
        <pc:sldMkLst>
          <pc:docMk/>
          <pc:sldMk cId="1751627410" sldId="269"/>
        </pc:sldMkLst>
        <pc:spChg chg="mod">
          <ac:chgData name="by sila" userId="83c23743983fe417" providerId="LiveId" clId="{C69A2683-6136-412F-85DD-B2674109E07C}" dt="2019-10-05T13:46:45.252" v="286" actId="27636"/>
          <ac:spMkLst>
            <pc:docMk/>
            <pc:sldMk cId="1751627410" sldId="269"/>
            <ac:spMk id="2" creationId="{D10841D1-3370-4B3F-B2F0-4F6E580E8473}"/>
          </ac:spMkLst>
        </pc:spChg>
        <pc:spChg chg="del">
          <ac:chgData name="by sila" userId="83c23743983fe417" providerId="LiveId" clId="{C69A2683-6136-412F-85DD-B2674109E07C}" dt="2019-10-05T13:47:42.231" v="287"/>
          <ac:spMkLst>
            <pc:docMk/>
            <pc:sldMk cId="1751627410" sldId="269"/>
            <ac:spMk id="3" creationId="{B75A17E2-44E0-427D-BC55-198E34BDB122}"/>
          </ac:spMkLst>
        </pc:spChg>
        <pc:picChg chg="add mod">
          <ac:chgData name="by sila" userId="83c23743983fe417" providerId="LiveId" clId="{C69A2683-6136-412F-85DD-B2674109E07C}" dt="2019-10-05T13:51:05.405" v="300" actId="1076"/>
          <ac:picMkLst>
            <pc:docMk/>
            <pc:sldMk cId="1751627410" sldId="269"/>
            <ac:picMk id="4" creationId="{8B16C11B-19B6-4477-9859-88FD71E2754D}"/>
          </ac:picMkLst>
        </pc:picChg>
        <pc:picChg chg="add mod">
          <ac:chgData name="by sila" userId="83c23743983fe417" providerId="LiveId" clId="{C69A2683-6136-412F-85DD-B2674109E07C}" dt="2019-10-05T13:51:03.424" v="299" actId="1076"/>
          <ac:picMkLst>
            <pc:docMk/>
            <pc:sldMk cId="1751627410" sldId="269"/>
            <ac:picMk id="5" creationId="{AE6E2D77-2E59-41E0-827D-6BBC231CC11F}"/>
          </ac:picMkLst>
        </pc:picChg>
      </pc:sldChg>
      <pc:sldChg chg="addSp delSp modSp add ord">
        <pc:chgData name="by sila" userId="83c23743983fe417" providerId="LiveId" clId="{C69A2683-6136-412F-85DD-B2674109E07C}" dt="2019-10-05T13:56:43.893" v="335"/>
        <pc:sldMkLst>
          <pc:docMk/>
          <pc:sldMk cId="791289462" sldId="270"/>
        </pc:sldMkLst>
        <pc:spChg chg="mod">
          <ac:chgData name="by sila" userId="83c23743983fe417" providerId="LiveId" clId="{C69A2683-6136-412F-85DD-B2674109E07C}" dt="2019-10-05T13:56:40.322" v="334" actId="27636"/>
          <ac:spMkLst>
            <pc:docMk/>
            <pc:sldMk cId="791289462" sldId="270"/>
            <ac:spMk id="2" creationId="{025BAD3B-1555-44E9-AD21-9D026A99580C}"/>
          </ac:spMkLst>
        </pc:spChg>
        <pc:spChg chg="del">
          <ac:chgData name="by sila" userId="83c23743983fe417" providerId="LiveId" clId="{C69A2683-6136-412F-85DD-B2674109E07C}" dt="2019-10-05T13:54:23.602" v="309"/>
          <ac:spMkLst>
            <pc:docMk/>
            <pc:sldMk cId="791289462" sldId="270"/>
            <ac:spMk id="3" creationId="{5C266007-9D4C-4F3D-9495-A8C4E194AB91}"/>
          </ac:spMkLst>
        </pc:spChg>
        <pc:picChg chg="add mod">
          <ac:chgData name="by sila" userId="83c23743983fe417" providerId="LiveId" clId="{C69A2683-6136-412F-85DD-B2674109E07C}" dt="2019-10-05T13:56:14.536" v="326" actId="1076"/>
          <ac:picMkLst>
            <pc:docMk/>
            <pc:sldMk cId="791289462" sldId="270"/>
            <ac:picMk id="4" creationId="{488A41BD-B7AA-49A0-B2BC-D5BE524A0E73}"/>
          </ac:picMkLst>
        </pc:picChg>
        <pc:picChg chg="add mod">
          <ac:chgData name="by sila" userId="83c23743983fe417" providerId="LiveId" clId="{C69A2683-6136-412F-85DD-B2674109E07C}" dt="2019-10-05T13:56:17.888" v="328" actId="14100"/>
          <ac:picMkLst>
            <pc:docMk/>
            <pc:sldMk cId="791289462" sldId="270"/>
            <ac:picMk id="5" creationId="{1DA4AEEB-7404-415B-B20F-E5979D5C3AC5}"/>
          </ac:picMkLst>
        </pc:picChg>
      </pc:sldChg>
      <pc:sldChg chg="addSp delSp modSp add">
        <pc:chgData name="by sila" userId="83c23743983fe417" providerId="LiveId" clId="{C69A2683-6136-412F-85DD-B2674109E07C}" dt="2019-10-05T13:58:23.976" v="349" actId="1076"/>
        <pc:sldMkLst>
          <pc:docMk/>
          <pc:sldMk cId="2670705428" sldId="271"/>
        </pc:sldMkLst>
        <pc:spChg chg="mod">
          <ac:chgData name="by sila" userId="83c23743983fe417" providerId="LiveId" clId="{C69A2683-6136-412F-85DD-B2674109E07C}" dt="2019-10-05T13:57:04.325" v="338" actId="27636"/>
          <ac:spMkLst>
            <pc:docMk/>
            <pc:sldMk cId="2670705428" sldId="271"/>
            <ac:spMk id="2" creationId="{95D92F27-8DA7-4057-B90A-D1E0B2A6A504}"/>
          </ac:spMkLst>
        </pc:spChg>
        <pc:spChg chg="del">
          <ac:chgData name="by sila" userId="83c23743983fe417" providerId="LiveId" clId="{C69A2683-6136-412F-85DD-B2674109E07C}" dt="2019-10-05T13:57:38.116" v="339"/>
          <ac:spMkLst>
            <pc:docMk/>
            <pc:sldMk cId="2670705428" sldId="271"/>
            <ac:spMk id="3" creationId="{9AB17015-48A3-4320-AAB4-C776613B55C4}"/>
          </ac:spMkLst>
        </pc:spChg>
        <pc:spChg chg="add del mod">
          <ac:chgData name="by sila" userId="83c23743983fe417" providerId="LiveId" clId="{C69A2683-6136-412F-85DD-B2674109E07C}" dt="2019-10-05T13:57:52.905" v="342"/>
          <ac:spMkLst>
            <pc:docMk/>
            <pc:sldMk cId="2670705428" sldId="271"/>
            <ac:spMk id="5" creationId="{84DCFE23-E5CD-4D2C-AEA5-A900820FDC38}"/>
          </ac:spMkLst>
        </pc:spChg>
        <pc:spChg chg="add del mod">
          <ac:chgData name="by sila" userId="83c23743983fe417" providerId="LiveId" clId="{C69A2683-6136-412F-85DD-B2674109E07C}" dt="2019-10-05T13:58:00.827" v="345"/>
          <ac:spMkLst>
            <pc:docMk/>
            <pc:sldMk cId="2670705428" sldId="271"/>
            <ac:spMk id="7" creationId="{9F5A29A1-5DA4-4545-8F95-6822A3EC6BC8}"/>
          </ac:spMkLst>
        </pc:spChg>
        <pc:picChg chg="add del mod">
          <ac:chgData name="by sila" userId="83c23743983fe417" providerId="LiveId" clId="{C69A2683-6136-412F-85DD-B2674109E07C}" dt="2019-10-05T13:57:50.994" v="341"/>
          <ac:picMkLst>
            <pc:docMk/>
            <pc:sldMk cId="2670705428" sldId="271"/>
            <ac:picMk id="4" creationId="{670E63CF-B723-47A1-960C-707DBD8B1D04}"/>
          </ac:picMkLst>
        </pc:picChg>
        <pc:picChg chg="add del mod">
          <ac:chgData name="by sila" userId="83c23743983fe417" providerId="LiveId" clId="{C69A2683-6136-412F-85DD-B2674109E07C}" dt="2019-10-05T13:57:55.349" v="344"/>
          <ac:picMkLst>
            <pc:docMk/>
            <pc:sldMk cId="2670705428" sldId="271"/>
            <ac:picMk id="6" creationId="{AC33EBE6-CD2D-40E1-8478-1B21421EA6D9}"/>
          </ac:picMkLst>
        </pc:picChg>
        <pc:picChg chg="add mod">
          <ac:chgData name="by sila" userId="83c23743983fe417" providerId="LiveId" clId="{C69A2683-6136-412F-85DD-B2674109E07C}" dt="2019-10-05T13:58:02.164" v="346" actId="1076"/>
          <ac:picMkLst>
            <pc:docMk/>
            <pc:sldMk cId="2670705428" sldId="271"/>
            <ac:picMk id="8" creationId="{42473003-767E-4A73-8972-2EC73760EFDA}"/>
          </ac:picMkLst>
        </pc:picChg>
        <pc:picChg chg="add mod">
          <ac:chgData name="by sila" userId="83c23743983fe417" providerId="LiveId" clId="{C69A2683-6136-412F-85DD-B2674109E07C}" dt="2019-10-05T13:58:23.976" v="349" actId="1076"/>
          <ac:picMkLst>
            <pc:docMk/>
            <pc:sldMk cId="2670705428" sldId="271"/>
            <ac:picMk id="9" creationId="{24E239A8-F7A1-4AB0-88E1-F5E7E6601AFA}"/>
          </ac:picMkLst>
        </pc:picChg>
      </pc:sldChg>
      <pc:sldChg chg="addSp delSp modSp add ord">
        <pc:chgData name="by sila" userId="83c23743983fe417" providerId="LiveId" clId="{C69A2683-6136-412F-85DD-B2674109E07C}" dt="2019-10-05T15:24:14.736" v="479"/>
        <pc:sldMkLst>
          <pc:docMk/>
          <pc:sldMk cId="1687400363" sldId="272"/>
        </pc:sldMkLst>
        <pc:spChg chg="mod">
          <ac:chgData name="by sila" userId="83c23743983fe417" providerId="LiveId" clId="{C69A2683-6136-412F-85DD-B2674109E07C}" dt="2019-10-05T14:15:09.798" v="364" actId="27636"/>
          <ac:spMkLst>
            <pc:docMk/>
            <pc:sldMk cId="1687400363" sldId="272"/>
            <ac:spMk id="2" creationId="{73173FE8-0D90-4CC6-93B3-403C22031081}"/>
          </ac:spMkLst>
        </pc:spChg>
        <pc:spChg chg="del">
          <ac:chgData name="by sila" userId="83c23743983fe417" providerId="LiveId" clId="{C69A2683-6136-412F-85DD-B2674109E07C}" dt="2019-10-05T14:17:12.396" v="376"/>
          <ac:spMkLst>
            <pc:docMk/>
            <pc:sldMk cId="1687400363" sldId="272"/>
            <ac:spMk id="3" creationId="{DFF1EF0F-43BE-465B-ABA7-4FD20E7879E5}"/>
          </ac:spMkLst>
        </pc:spChg>
        <pc:picChg chg="add mod">
          <ac:chgData name="by sila" userId="83c23743983fe417" providerId="LiveId" clId="{C69A2683-6136-412F-85DD-B2674109E07C}" dt="2019-10-05T14:17:13.782" v="377" actId="1076"/>
          <ac:picMkLst>
            <pc:docMk/>
            <pc:sldMk cId="1687400363" sldId="272"/>
            <ac:picMk id="4" creationId="{B7222E24-3E2B-4AC3-A557-89EDE8FCAFC5}"/>
          </ac:picMkLst>
        </pc:picChg>
        <pc:picChg chg="add mod">
          <ac:chgData name="by sila" userId="83c23743983fe417" providerId="LiveId" clId="{C69A2683-6136-412F-85DD-B2674109E07C}" dt="2019-10-05T14:17:48.687" v="382" actId="14100"/>
          <ac:picMkLst>
            <pc:docMk/>
            <pc:sldMk cId="1687400363" sldId="272"/>
            <ac:picMk id="5" creationId="{613257D3-6DDB-42FB-B826-F62BF70CE58D}"/>
          </ac:picMkLst>
        </pc:picChg>
      </pc:sldChg>
      <pc:sldChg chg="addSp delSp modSp add ord">
        <pc:chgData name="by sila" userId="83c23743983fe417" providerId="LiveId" clId="{C69A2683-6136-412F-85DD-B2674109E07C}" dt="2019-10-05T15:24:27.970" v="480"/>
        <pc:sldMkLst>
          <pc:docMk/>
          <pc:sldMk cId="75315640" sldId="273"/>
        </pc:sldMkLst>
        <pc:spChg chg="mod">
          <ac:chgData name="by sila" userId="83c23743983fe417" providerId="LiveId" clId="{C69A2683-6136-412F-85DD-B2674109E07C}" dt="2019-10-05T14:15:29.902" v="366" actId="27636"/>
          <ac:spMkLst>
            <pc:docMk/>
            <pc:sldMk cId="75315640" sldId="273"/>
            <ac:spMk id="2" creationId="{D9347008-5BAA-45A6-84EB-FFFD26F54FE9}"/>
          </ac:spMkLst>
        </pc:spChg>
        <pc:spChg chg="del">
          <ac:chgData name="by sila" userId="83c23743983fe417" providerId="LiveId" clId="{C69A2683-6136-412F-85DD-B2674109E07C}" dt="2019-10-05T14:18:55.589" v="383"/>
          <ac:spMkLst>
            <pc:docMk/>
            <pc:sldMk cId="75315640" sldId="273"/>
            <ac:spMk id="3" creationId="{DC75980E-637E-410F-899E-FFA9067068C6}"/>
          </ac:spMkLst>
        </pc:spChg>
        <pc:picChg chg="add mod">
          <ac:chgData name="by sila" userId="83c23743983fe417" providerId="LiveId" clId="{C69A2683-6136-412F-85DD-B2674109E07C}" dt="2019-10-05T14:18:57.786" v="384" actId="1076"/>
          <ac:picMkLst>
            <pc:docMk/>
            <pc:sldMk cId="75315640" sldId="273"/>
            <ac:picMk id="4" creationId="{080B33A7-5951-42AB-B67F-4EEC23B67590}"/>
          </ac:picMkLst>
        </pc:picChg>
        <pc:picChg chg="add mod">
          <ac:chgData name="by sila" userId="83c23743983fe417" providerId="LiveId" clId="{C69A2683-6136-412F-85DD-B2674109E07C}" dt="2019-10-05T14:20:46.903" v="389" actId="1076"/>
          <ac:picMkLst>
            <pc:docMk/>
            <pc:sldMk cId="75315640" sldId="273"/>
            <ac:picMk id="5" creationId="{9170D56B-717A-4F0C-ABC3-D898E93A3B92}"/>
          </ac:picMkLst>
        </pc:picChg>
      </pc:sldChg>
      <pc:sldChg chg="addSp delSp modSp add ord">
        <pc:chgData name="by sila" userId="83c23743983fe417" providerId="LiveId" clId="{C69A2683-6136-412F-85DD-B2674109E07C}" dt="2019-10-05T15:24:42.935" v="481"/>
        <pc:sldMkLst>
          <pc:docMk/>
          <pc:sldMk cId="1282516479" sldId="274"/>
        </pc:sldMkLst>
        <pc:spChg chg="mod">
          <ac:chgData name="by sila" userId="83c23743983fe417" providerId="LiveId" clId="{C69A2683-6136-412F-85DD-B2674109E07C}" dt="2019-10-05T14:15:50.049" v="369" actId="27636"/>
          <ac:spMkLst>
            <pc:docMk/>
            <pc:sldMk cId="1282516479" sldId="274"/>
            <ac:spMk id="2" creationId="{7AA23AB8-35FF-498C-A15E-B98D3945C7BB}"/>
          </ac:spMkLst>
        </pc:spChg>
        <pc:spChg chg="del mod">
          <ac:chgData name="by sila" userId="83c23743983fe417" providerId="LiveId" clId="{C69A2683-6136-412F-85DD-B2674109E07C}" dt="2019-10-05T14:21:44.186" v="392"/>
          <ac:spMkLst>
            <pc:docMk/>
            <pc:sldMk cId="1282516479" sldId="274"/>
            <ac:spMk id="3" creationId="{45E91135-8C31-4997-891A-7B3465CC9C31}"/>
          </ac:spMkLst>
        </pc:spChg>
        <pc:picChg chg="add mod">
          <ac:chgData name="by sila" userId="83c23743983fe417" providerId="LiveId" clId="{C69A2683-6136-412F-85DD-B2674109E07C}" dt="2019-10-05T14:21:45.850" v="393" actId="1076"/>
          <ac:picMkLst>
            <pc:docMk/>
            <pc:sldMk cId="1282516479" sldId="274"/>
            <ac:picMk id="4" creationId="{A6CBC4AD-389D-45BF-9449-31A01AE05483}"/>
          </ac:picMkLst>
        </pc:picChg>
        <pc:picChg chg="add del">
          <ac:chgData name="by sila" userId="83c23743983fe417" providerId="LiveId" clId="{C69A2683-6136-412F-85DD-B2674109E07C}" dt="2019-10-05T14:22:37.322" v="395"/>
          <ac:picMkLst>
            <pc:docMk/>
            <pc:sldMk cId="1282516479" sldId="274"/>
            <ac:picMk id="5" creationId="{6369EA10-C563-415A-A35C-FC07B21C42E5}"/>
          </ac:picMkLst>
        </pc:picChg>
        <pc:picChg chg="add mod">
          <ac:chgData name="by sila" userId="83c23743983fe417" providerId="LiveId" clId="{C69A2683-6136-412F-85DD-B2674109E07C}" dt="2019-10-05T14:23:10.279" v="398" actId="1076"/>
          <ac:picMkLst>
            <pc:docMk/>
            <pc:sldMk cId="1282516479" sldId="274"/>
            <ac:picMk id="6" creationId="{7E8980DE-EC80-4E6E-8A82-46B867ED2A21}"/>
          </ac:picMkLst>
        </pc:picChg>
      </pc:sldChg>
      <pc:sldChg chg="addSp delSp modSp add ord">
        <pc:chgData name="by sila" userId="83c23743983fe417" providerId="LiveId" clId="{C69A2683-6136-412F-85DD-B2674109E07C}" dt="2019-10-05T15:24:52.128" v="482"/>
        <pc:sldMkLst>
          <pc:docMk/>
          <pc:sldMk cId="457321785" sldId="275"/>
        </pc:sldMkLst>
        <pc:spChg chg="mod">
          <ac:chgData name="by sila" userId="83c23743983fe417" providerId="LiveId" clId="{C69A2683-6136-412F-85DD-B2674109E07C}" dt="2019-10-05T14:16:08.580" v="372" actId="27636"/>
          <ac:spMkLst>
            <pc:docMk/>
            <pc:sldMk cId="457321785" sldId="275"/>
            <ac:spMk id="2" creationId="{B3BB074D-CC6C-4BC3-951D-DDD1BC1903FF}"/>
          </ac:spMkLst>
        </pc:spChg>
        <pc:spChg chg="del">
          <ac:chgData name="by sila" userId="83c23743983fe417" providerId="LiveId" clId="{C69A2683-6136-412F-85DD-B2674109E07C}" dt="2019-10-05T14:24:46.391" v="399"/>
          <ac:spMkLst>
            <pc:docMk/>
            <pc:sldMk cId="457321785" sldId="275"/>
            <ac:spMk id="3" creationId="{B69890E0-9752-4185-9325-25DDAF0A9399}"/>
          </ac:spMkLst>
        </pc:spChg>
        <pc:picChg chg="add mod">
          <ac:chgData name="by sila" userId="83c23743983fe417" providerId="LiveId" clId="{C69A2683-6136-412F-85DD-B2674109E07C}" dt="2019-10-05T14:25:09.037" v="406" actId="1076"/>
          <ac:picMkLst>
            <pc:docMk/>
            <pc:sldMk cId="457321785" sldId="275"/>
            <ac:picMk id="4" creationId="{F50D4CA5-3798-460F-A990-EB4DFED86A51}"/>
          </ac:picMkLst>
        </pc:picChg>
        <pc:picChg chg="add mod">
          <ac:chgData name="by sila" userId="83c23743983fe417" providerId="LiveId" clId="{C69A2683-6136-412F-85DD-B2674109E07C}" dt="2019-10-05T14:25:02.979" v="403" actId="1076"/>
          <ac:picMkLst>
            <pc:docMk/>
            <pc:sldMk cId="457321785" sldId="275"/>
            <ac:picMk id="5" creationId="{C264B2B9-5AE3-4934-A473-6B5D3CAE0C89}"/>
          </ac:picMkLst>
        </pc:picChg>
      </pc:sldChg>
      <pc:sldChg chg="addSp delSp modSp add">
        <pc:chgData name="by sila" userId="83c23743983fe417" providerId="LiveId" clId="{C69A2683-6136-412F-85DD-B2674109E07C}" dt="2019-10-05T14:55:51.828" v="477" actId="14100"/>
        <pc:sldMkLst>
          <pc:docMk/>
          <pc:sldMk cId="634614802" sldId="276"/>
        </pc:sldMkLst>
        <pc:spChg chg="mod">
          <ac:chgData name="by sila" userId="83c23743983fe417" providerId="LiveId" clId="{C69A2683-6136-412F-85DD-B2674109E07C}" dt="2019-10-05T14:28:30.075" v="414" actId="27636"/>
          <ac:spMkLst>
            <pc:docMk/>
            <pc:sldMk cId="634614802" sldId="276"/>
            <ac:spMk id="2" creationId="{D50A7ED9-3C11-4EFB-9BE7-CD9A19ACCA1F}"/>
          </ac:spMkLst>
        </pc:spChg>
        <pc:spChg chg="del">
          <ac:chgData name="by sila" userId="83c23743983fe417" providerId="LiveId" clId="{C69A2683-6136-412F-85DD-B2674109E07C}" dt="2019-10-05T14:46:52.276" v="466"/>
          <ac:spMkLst>
            <pc:docMk/>
            <pc:sldMk cId="634614802" sldId="276"/>
            <ac:spMk id="3" creationId="{F5BB4399-835B-4E40-9F7D-5D1503445509}"/>
          </ac:spMkLst>
        </pc:spChg>
        <pc:picChg chg="add mod">
          <ac:chgData name="by sila" userId="83c23743983fe417" providerId="LiveId" clId="{C69A2683-6136-412F-85DD-B2674109E07C}" dt="2019-10-05T14:55:51.828" v="477" actId="14100"/>
          <ac:picMkLst>
            <pc:docMk/>
            <pc:sldMk cId="634614802" sldId="276"/>
            <ac:picMk id="4" creationId="{367B3AF7-E0FB-4A36-BFBD-7C6FAD08E6F2}"/>
          </ac:picMkLst>
        </pc:picChg>
        <pc:picChg chg="add mod">
          <ac:chgData name="by sila" userId="83c23743983fe417" providerId="LiveId" clId="{C69A2683-6136-412F-85DD-B2674109E07C}" dt="2019-10-05T14:55:46.816" v="474" actId="1076"/>
          <ac:picMkLst>
            <pc:docMk/>
            <pc:sldMk cId="634614802" sldId="276"/>
            <ac:picMk id="5" creationId="{154C49E2-608A-488E-843D-EA397D5F9289}"/>
          </ac:picMkLst>
        </pc:picChg>
      </pc:sldChg>
      <pc:sldChg chg="addSp delSp modSp add ord">
        <pc:chgData name="by sila" userId="83c23743983fe417" providerId="LiveId" clId="{C69A2683-6136-412F-85DD-B2674109E07C}" dt="2019-10-05T14:45:56.180" v="460" actId="27636"/>
        <pc:sldMkLst>
          <pc:docMk/>
          <pc:sldMk cId="527483405" sldId="277"/>
        </pc:sldMkLst>
        <pc:spChg chg="mod">
          <ac:chgData name="by sila" userId="83c23743983fe417" providerId="LiveId" clId="{C69A2683-6136-412F-85DD-B2674109E07C}" dt="2019-10-05T14:45:56.180" v="460" actId="27636"/>
          <ac:spMkLst>
            <pc:docMk/>
            <pc:sldMk cId="527483405" sldId="277"/>
            <ac:spMk id="2" creationId="{0D28CD12-1BA6-41D5-BD76-9017232D6EC6}"/>
          </ac:spMkLst>
        </pc:spChg>
        <pc:spChg chg="del">
          <ac:chgData name="by sila" userId="83c23743983fe417" providerId="LiveId" clId="{C69A2683-6136-412F-85DD-B2674109E07C}" dt="2019-10-05T14:37:16.513" v="425"/>
          <ac:spMkLst>
            <pc:docMk/>
            <pc:sldMk cId="527483405" sldId="277"/>
            <ac:spMk id="3" creationId="{6460CF56-60BE-4A33-AA12-83DBCC0E949D}"/>
          </ac:spMkLst>
        </pc:spChg>
        <pc:spChg chg="add del mod">
          <ac:chgData name="by sila" userId="83c23743983fe417" providerId="LiveId" clId="{C69A2683-6136-412F-85DD-B2674109E07C}" dt="2019-10-05T14:37:54.691" v="434"/>
          <ac:spMkLst>
            <pc:docMk/>
            <pc:sldMk cId="527483405" sldId="277"/>
            <ac:spMk id="6" creationId="{FC79330B-D46E-4B8E-8674-6F776C667071}"/>
          </ac:spMkLst>
        </pc:spChg>
        <pc:picChg chg="add del mod">
          <ac:chgData name="by sila" userId="83c23743983fe417" providerId="LiveId" clId="{C69A2683-6136-412F-85DD-B2674109E07C}" dt="2019-10-05T14:37:31.055" v="428"/>
          <ac:picMkLst>
            <pc:docMk/>
            <pc:sldMk cId="527483405" sldId="277"/>
            <ac:picMk id="4" creationId="{E1F87923-3079-4522-BF67-1F01510E8FFA}"/>
          </ac:picMkLst>
        </pc:picChg>
        <pc:picChg chg="add mod">
          <ac:chgData name="by sila" userId="83c23743983fe417" providerId="LiveId" clId="{C69A2683-6136-412F-85DD-B2674109E07C}" dt="2019-10-05T14:37:58.905" v="436" actId="1076"/>
          <ac:picMkLst>
            <pc:docMk/>
            <pc:sldMk cId="527483405" sldId="277"/>
            <ac:picMk id="5" creationId="{75F22714-AF45-43A7-A2DD-E01B32971433}"/>
          </ac:picMkLst>
        </pc:picChg>
        <pc:picChg chg="add mod">
          <ac:chgData name="by sila" userId="83c23743983fe417" providerId="LiveId" clId="{C69A2683-6136-412F-85DD-B2674109E07C}" dt="2019-10-05T14:38:00.629" v="437" actId="1076"/>
          <ac:picMkLst>
            <pc:docMk/>
            <pc:sldMk cId="527483405" sldId="277"/>
            <ac:picMk id="7" creationId="{C453244B-DF69-4F9D-8E5A-5E56DDFE431F}"/>
          </ac:picMkLst>
        </pc:picChg>
        <pc:picChg chg="add mod">
          <ac:chgData name="by sila" userId="83c23743983fe417" providerId="LiveId" clId="{C69A2683-6136-412F-85DD-B2674109E07C}" dt="2019-10-05T14:38:21.335" v="440" actId="1076"/>
          <ac:picMkLst>
            <pc:docMk/>
            <pc:sldMk cId="527483405" sldId="277"/>
            <ac:picMk id="8" creationId="{E8F1F2AA-8455-4D35-895F-706B6084094C}"/>
          </ac:picMkLst>
        </pc:picChg>
      </pc:sldChg>
      <pc:sldChg chg="addSp delSp modSp add">
        <pc:chgData name="by sila" userId="83c23743983fe417" providerId="LiveId" clId="{C69A2683-6136-412F-85DD-B2674109E07C}" dt="2019-10-05T14:36:12.608" v="424" actId="27636"/>
        <pc:sldMkLst>
          <pc:docMk/>
          <pc:sldMk cId="1229625692" sldId="278"/>
        </pc:sldMkLst>
        <pc:spChg chg="mod">
          <ac:chgData name="by sila" userId="83c23743983fe417" providerId="LiveId" clId="{C69A2683-6136-412F-85DD-B2674109E07C}" dt="2019-10-05T14:36:12.608" v="424" actId="27636"/>
          <ac:spMkLst>
            <pc:docMk/>
            <pc:sldMk cId="1229625692" sldId="278"/>
            <ac:spMk id="2" creationId="{40EF8D21-BB08-450D-9A48-950A2EE78D6E}"/>
          </ac:spMkLst>
        </pc:spChg>
        <pc:spChg chg="del">
          <ac:chgData name="by sila" userId="83c23743983fe417" providerId="LiveId" clId="{C69A2683-6136-412F-85DD-B2674109E07C}" dt="2019-10-05T14:35:27.588" v="415"/>
          <ac:spMkLst>
            <pc:docMk/>
            <pc:sldMk cId="1229625692" sldId="278"/>
            <ac:spMk id="3" creationId="{5AD05DF0-4E81-484D-8C53-FA4ACC76B8CA}"/>
          </ac:spMkLst>
        </pc:spChg>
        <pc:picChg chg="add mod">
          <ac:chgData name="by sila" userId="83c23743983fe417" providerId="LiveId" clId="{C69A2683-6136-412F-85DD-B2674109E07C}" dt="2019-10-05T14:35:55.847" v="420" actId="1076"/>
          <ac:picMkLst>
            <pc:docMk/>
            <pc:sldMk cId="1229625692" sldId="278"/>
            <ac:picMk id="4" creationId="{C195DE6D-932D-450C-AB07-616A61B97F0E}"/>
          </ac:picMkLst>
        </pc:picChg>
        <pc:picChg chg="add mod">
          <ac:chgData name="by sila" userId="83c23743983fe417" providerId="LiveId" clId="{C69A2683-6136-412F-85DD-B2674109E07C}" dt="2019-10-05T14:35:57.103" v="421" actId="1076"/>
          <ac:picMkLst>
            <pc:docMk/>
            <pc:sldMk cId="1229625692" sldId="278"/>
            <ac:picMk id="5" creationId="{76D2BE11-65B9-4471-AAB5-59D9317C5AD2}"/>
          </ac:picMkLst>
        </pc:picChg>
      </pc:sldChg>
      <pc:sldChg chg="addSp delSp modSp add ord">
        <pc:chgData name="by sila" userId="83c23743983fe417" providerId="LiveId" clId="{C69A2683-6136-412F-85DD-B2674109E07C}" dt="2019-10-05T14:46:24.319" v="465" actId="1076"/>
        <pc:sldMkLst>
          <pc:docMk/>
          <pc:sldMk cId="171941400" sldId="279"/>
        </pc:sldMkLst>
        <pc:spChg chg="mod">
          <ac:chgData name="by sila" userId="83c23743983fe417" providerId="LiveId" clId="{C69A2683-6136-412F-85DD-B2674109E07C}" dt="2019-10-05T14:45:37.573" v="455" actId="27636"/>
          <ac:spMkLst>
            <pc:docMk/>
            <pc:sldMk cId="171941400" sldId="279"/>
            <ac:spMk id="2" creationId="{FFFBDC5C-8699-4E31-A54F-545449FC2EC9}"/>
          </ac:spMkLst>
        </pc:spChg>
        <pc:spChg chg="del">
          <ac:chgData name="by sila" userId="83c23743983fe417" providerId="LiveId" clId="{C69A2683-6136-412F-85DD-B2674109E07C}" dt="2019-10-05T14:41:04.518" v="448"/>
          <ac:spMkLst>
            <pc:docMk/>
            <pc:sldMk cId="171941400" sldId="279"/>
            <ac:spMk id="3" creationId="{D6547217-8B0A-4A15-A011-7416AD583CBC}"/>
          </ac:spMkLst>
        </pc:spChg>
        <pc:picChg chg="add mod">
          <ac:chgData name="by sila" userId="83c23743983fe417" providerId="LiveId" clId="{C69A2683-6136-412F-85DD-B2674109E07C}" dt="2019-10-05T14:41:05.805" v="449" actId="1076"/>
          <ac:picMkLst>
            <pc:docMk/>
            <pc:sldMk cId="171941400" sldId="279"/>
            <ac:picMk id="4" creationId="{A905F19C-64BA-4E03-BE12-744992701CD3}"/>
          </ac:picMkLst>
        </pc:picChg>
        <pc:picChg chg="add mod">
          <ac:chgData name="by sila" userId="83c23743983fe417" providerId="LiveId" clId="{C69A2683-6136-412F-85DD-B2674109E07C}" dt="2019-10-05T14:46:24.319" v="465" actId="1076"/>
          <ac:picMkLst>
            <pc:docMk/>
            <pc:sldMk cId="171941400" sldId="279"/>
            <ac:picMk id="5" creationId="{39B8FACE-0E69-4F1D-9518-496D913B6D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504CD-963F-4494-932F-33564E95C8C5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05F96-493E-423C-A545-6852FFC50A5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8655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99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9887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716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33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0580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515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75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361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4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7797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31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135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17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96491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97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310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8D594D-87CD-4F73-9DDA-CACCD95218B6}" type="datetimeFigureOut">
              <a:rPr lang="ru-BY" smtClean="0"/>
              <a:t>05.10.2019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716085-3E2A-455A-8693-33CDD34148E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77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3EA06-CEB9-4BE9-AC5F-311740D7C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Кино</a:t>
            </a:r>
            <a:endParaRPr lang="ru-BY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F5BB4F-EC87-451D-8B45-2B3E4A6561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(второй половины </a:t>
            </a:r>
            <a:r>
              <a:rPr lang="en-US" sz="4400" dirty="0"/>
              <a:t>XX </a:t>
            </a:r>
            <a:r>
              <a:rPr lang="ru-RU" sz="4400" dirty="0"/>
              <a:t>века)</a:t>
            </a:r>
            <a:endParaRPr lang="ru-BY" sz="4400" dirty="0"/>
          </a:p>
        </p:txBody>
      </p:sp>
    </p:spTree>
    <p:extLst>
      <p:ext uri="{BB962C8B-B14F-4D97-AF65-F5344CB8AC3E}">
        <p14:creationId xmlns:p14="http://schemas.microsoft.com/office/powerpoint/2010/main" val="98451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424F5-C809-4899-B542-0C5476F04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Стефания</a:t>
            </a:r>
            <a:br>
              <a:rPr lang="ru-RU" dirty="0"/>
            </a:br>
            <a:r>
              <a:rPr lang="ru-RU" dirty="0" err="1"/>
              <a:t>Сандрелли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3BEFF2-6041-4B63-B418-5A358BFCD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922" y="2820018"/>
            <a:ext cx="4818186" cy="26051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5E738A-B5BB-441E-8EF7-0ED1024F3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85" y="2754900"/>
            <a:ext cx="4923693" cy="27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95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B4A3E-6D6E-45E7-9867-91A41D503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Это безумный, безумный, безумный, безумный мир (1963)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290407-1CDC-4DFA-B71A-A5CC061C7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316" y="2532593"/>
            <a:ext cx="5225000" cy="33178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869AB-E578-4C11-995C-6FAC76F7F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590" y="2532593"/>
            <a:ext cx="4589037" cy="33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5F6CD-7779-4251-AB1D-37659111B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Спенсер</a:t>
            </a:r>
            <a:br>
              <a:rPr lang="ru-RU" dirty="0"/>
            </a:br>
            <a:r>
              <a:rPr lang="ru-RU" dirty="0"/>
              <a:t>Трейси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1AF3B23-BEDD-4318-9800-6A80DB4D1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42" y="3005339"/>
            <a:ext cx="6293004" cy="2275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3E248A-51EF-4361-9E24-5B00EF2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601" y="2815453"/>
            <a:ext cx="4066996" cy="27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62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46DF1-A976-4459-8C0E-C96BEFD4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Сид</a:t>
            </a:r>
            <a:br>
              <a:rPr lang="ru-RU" dirty="0"/>
            </a:br>
            <a:r>
              <a:rPr lang="ru-RU" dirty="0" err="1"/>
              <a:t>Сизар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773286-F36B-4603-A47F-226A573BC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540" y="2557993"/>
            <a:ext cx="4164696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4D9BCB-BF35-4F8F-9EB8-4CBBFFCB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29" y="3142758"/>
            <a:ext cx="5907946" cy="21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6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58391-2EE8-4093-870B-251485EE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Эди </a:t>
            </a:r>
            <a:br>
              <a:rPr lang="ru-RU" dirty="0"/>
            </a:br>
            <a:r>
              <a:rPr lang="ru-RU" dirty="0"/>
              <a:t>Адамс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60AFC49-8282-4C0D-98CC-8A7B308E8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381" y="2690449"/>
            <a:ext cx="5174270" cy="18815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75A751-B7B9-43F5-99D8-29CD802E8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651" y="4095261"/>
            <a:ext cx="5586776" cy="19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98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2DBBB-166D-46A2-88C0-23C3C604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Бадди </a:t>
            </a:r>
            <a:br>
              <a:rPr lang="ru-RU" dirty="0"/>
            </a:br>
            <a:r>
              <a:rPr lang="ru-RU" dirty="0" err="1"/>
              <a:t>Хэккетт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D5FCCC-F47B-455F-8B08-F741EF529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969" y="2557993"/>
            <a:ext cx="5898444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9F67AC-3C5B-412A-AB07-9A9F87077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031" y="2766891"/>
            <a:ext cx="4572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6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9AC8C-27BA-40E5-B2A0-8D9BC72B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Крестный отец (1972)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394931-4F75-4CF5-8B4F-29A0A0668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327" y="2463679"/>
            <a:ext cx="4646883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0B38B4-ACFB-4A6D-982A-495329F32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13" y="2463679"/>
            <a:ext cx="4767063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7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841D1-3370-4B3F-B2F0-4F6E580E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Аль </a:t>
            </a:r>
            <a:br>
              <a:rPr lang="ru-RU" dirty="0"/>
            </a:br>
            <a:r>
              <a:rPr lang="ru-RU" dirty="0"/>
              <a:t>Пачино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16C11B-19B6-4477-9859-88FD71E27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341" y="2671966"/>
            <a:ext cx="4954084" cy="2786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E2D77-2E59-41E0-827D-6BBC231CC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08" y="2671966"/>
            <a:ext cx="4954084" cy="27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27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92F27-8DA7-4057-B90A-D1E0B2A6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Марлон </a:t>
            </a:r>
            <a:br>
              <a:rPr lang="ru-RU" dirty="0"/>
            </a:br>
            <a:r>
              <a:rPr lang="ru-RU" dirty="0"/>
              <a:t>Брандо</a:t>
            </a:r>
            <a:endParaRPr lang="ru-BY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473003-767E-4A73-8972-2EC73760E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655" y="2557993"/>
            <a:ext cx="5898444" cy="3317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E239A8-F7A1-4AB0-88E1-F5E7E660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560" y="2557993"/>
            <a:ext cx="3624882" cy="338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05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AD3B-1555-44E9-AD21-9D026A995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Джеймс </a:t>
            </a:r>
            <a:br>
              <a:rPr lang="ru-RU" dirty="0"/>
            </a:br>
            <a:r>
              <a:rPr lang="ru-RU" dirty="0" err="1"/>
              <a:t>Каан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8A41BD-B7AA-49A0-B2BC-D5BE524A0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045" y="2708791"/>
            <a:ext cx="5382582" cy="30277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4AEEB-7404-415B-B20F-E5979D5C3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185" y="2596118"/>
            <a:ext cx="5021756" cy="33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205C8-516F-4BBA-9C45-EDB1627F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Поющие под дождем (1952)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F15CE1-7561-4CA7-BE9F-1E265E784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561" y="2432416"/>
            <a:ext cx="4270109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D64B9-AD98-48F4-86C7-A7DA8A28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84" y="2420867"/>
            <a:ext cx="4352747" cy="33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5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B7A39-1C5E-4226-BD13-F3CE1210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Нэшвилл</a:t>
            </a:r>
            <a:r>
              <a:rPr lang="ru-RU" dirty="0"/>
              <a:t>	(1975)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DBD9A9-1573-4A55-A9FA-3147BBF67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013" y="2455862"/>
            <a:ext cx="2197268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607E77-9A1A-42E9-B3DC-7630555A7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53" y="2455863"/>
            <a:ext cx="2261821" cy="3225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F6292-1A5C-43F8-8ADA-CCDBDBC90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073" y="2433146"/>
            <a:ext cx="2393105" cy="32486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12066-8A4A-4CA1-9949-38C4E5B72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720" y="2455862"/>
            <a:ext cx="2271776" cy="32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98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ED9-3C11-4EFB-9BE7-CD9A19AC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Дэвид</a:t>
            </a:r>
            <a:br>
              <a:rPr lang="ru-RU" dirty="0"/>
            </a:br>
            <a:r>
              <a:rPr lang="ru-RU" dirty="0"/>
              <a:t>Аркин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7B3AF7-E0FB-4A36-BFBD-7C6FAD08E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471793"/>
            <a:ext cx="4425460" cy="34795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4C49E2-608A-488E-843D-EA397D5F9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761" y="2711938"/>
            <a:ext cx="5451233" cy="29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4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BDC5C-8699-4E31-A54F-545449FC2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Барбара </a:t>
            </a:r>
            <a:br>
              <a:rPr lang="ru-RU" dirty="0"/>
            </a:br>
            <a:r>
              <a:rPr lang="ru-RU" dirty="0" err="1"/>
              <a:t>Бэксли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05F19C-64BA-4E03-BE12-744992701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087" y="2494940"/>
            <a:ext cx="4387272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B8FACE-0E69-4F1D-9518-496D913B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07" y="2599267"/>
            <a:ext cx="5584681" cy="31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F8D21-BB08-450D-9A48-950A2EE7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Нед </a:t>
            </a:r>
            <a:br>
              <a:rPr lang="ru-RU" dirty="0"/>
            </a:br>
            <a:r>
              <a:rPr lang="ru-RU" dirty="0"/>
              <a:t>Битти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95DE6D-932D-450C-AB07-616A61B97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464" y="2557993"/>
            <a:ext cx="4127993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2BE11-65B9-4471-AAB5-59D9317C5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139" y="2474906"/>
            <a:ext cx="4388338" cy="34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25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8CD12-1BA6-41D5-BD76-9017232D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Карен </a:t>
            </a:r>
            <a:br>
              <a:rPr lang="ru-RU" dirty="0"/>
            </a:br>
            <a:r>
              <a:rPr lang="ru-RU" dirty="0"/>
              <a:t>Блэк</a:t>
            </a:r>
            <a:endParaRPr lang="ru-BY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F22714-AF45-43A7-A2DD-E01B32971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2494409"/>
            <a:ext cx="2733264" cy="3563916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C453244B-DF69-4F9D-8E5A-5E56DDFE4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93860" y="2617429"/>
            <a:ext cx="2216340" cy="33178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F1F2AA-8455-4D35-895F-706B60840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649" y="2701566"/>
            <a:ext cx="4037949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8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73FE8-0D90-4CC6-93B3-403C2203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Джин</a:t>
            </a:r>
            <a:br>
              <a:rPr lang="ru-RU" dirty="0"/>
            </a:br>
            <a:r>
              <a:rPr lang="ru-RU" dirty="0"/>
              <a:t>Келли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7222E24-3E2B-4AC3-A557-89EDE8FCA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453" y="2557993"/>
            <a:ext cx="4586263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3257D3-6DDB-42FB-B826-F62BF70C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080" y="2557993"/>
            <a:ext cx="4555888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0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47008-5BAA-45A6-84EB-FFFD26F5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Дональд</a:t>
            </a:r>
            <a:br>
              <a:rPr lang="ru-RU" dirty="0"/>
            </a:br>
            <a:r>
              <a:rPr lang="ru-RU" dirty="0"/>
              <a:t>О’Коннор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0B33A7-5951-42AB-B67F-4EEC23B67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57993"/>
            <a:ext cx="4861355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70D56B-717A-4F0C-ABC3-D898E93A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05" y="2649414"/>
            <a:ext cx="4693224" cy="30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23AB8-35FF-498C-A15E-B98D3945C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Дебби</a:t>
            </a:r>
            <a:br>
              <a:rPr lang="ru-RU" dirty="0"/>
            </a:br>
            <a:r>
              <a:rPr lang="ru-RU" dirty="0"/>
              <a:t>Рейнольдс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CBC4AD-389D-45BF-9449-31A01AE05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632" y="2557993"/>
            <a:ext cx="5887166" cy="33178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8980DE-EC80-4E6E-8A82-46B867ED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801" y="2557993"/>
            <a:ext cx="3317876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1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B074D-CC6C-4BC3-951D-DDD1BC190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Джин</a:t>
            </a:r>
            <a:br>
              <a:rPr lang="ru-RU" dirty="0"/>
            </a:br>
            <a:r>
              <a:rPr lang="ru-RU" dirty="0" err="1"/>
              <a:t>Хэйген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0D4CA5-3798-460F-A990-EB4DFED86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02" y="2612701"/>
            <a:ext cx="4949163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64B2B9-5AE3-4934-A473-6B5D3CAE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65" y="2557993"/>
            <a:ext cx="4731533" cy="35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71826-BB83-4C3C-AD77-4CBE01E8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Развод по-итальянски (1961)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167229-8AFB-4D5E-B9A4-47CE2C6CA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000" y="2473601"/>
            <a:ext cx="2361476" cy="331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BCF2C-DFC8-4179-9B72-C115E457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059" y="2472320"/>
            <a:ext cx="2419295" cy="33960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D34298-9688-4B22-9881-C973AE315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48" y="2472320"/>
            <a:ext cx="2419295" cy="3353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377897-F475-4585-AFEB-240AC3A45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237" y="2472320"/>
            <a:ext cx="24745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3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BC0BB-D8B1-4EC6-90E2-4BB6C528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Марчелло</a:t>
            </a:r>
            <a:br>
              <a:rPr lang="ru-RU" dirty="0"/>
            </a:br>
            <a:r>
              <a:rPr lang="ru-RU" dirty="0"/>
              <a:t>Мастроянни</a:t>
            </a:r>
            <a:endParaRPr lang="ru-BY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924805E-BEF1-4810-8A86-A825F35BE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791" y="2571671"/>
            <a:ext cx="4795483" cy="3317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546275-8183-443A-A6E2-A1F4AAF3F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727" y="2571670"/>
            <a:ext cx="4752553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3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EE4AB-F50A-4FF9-8C61-DF7F4760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Даниэла</a:t>
            </a:r>
            <a:br>
              <a:rPr lang="ru-RU" dirty="0"/>
            </a:br>
            <a:r>
              <a:rPr lang="ru-RU" dirty="0" err="1"/>
              <a:t>Рокка</a:t>
            </a:r>
            <a:endParaRPr lang="ru-BY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50D512D-4BA8-4CEF-A7B6-EEED43B34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57993"/>
            <a:ext cx="3666160" cy="33178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EDF553-F123-4491-884E-E550BB618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160" y="2557993"/>
            <a:ext cx="4792486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18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141</TotalTime>
  <Words>54</Words>
  <Application>Microsoft Office PowerPoint</Application>
  <PresentationFormat>Широкоэкранный</PresentationFormat>
  <Paragraphs>25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Garamond</vt:lpstr>
      <vt:lpstr>Натуральные материалы</vt:lpstr>
      <vt:lpstr>Кино</vt:lpstr>
      <vt:lpstr>Поющие под дождем (1952)</vt:lpstr>
      <vt:lpstr>Джин Келли</vt:lpstr>
      <vt:lpstr>Дональд О’Коннор</vt:lpstr>
      <vt:lpstr>Дебби Рейнольдс</vt:lpstr>
      <vt:lpstr>Джин Хэйген</vt:lpstr>
      <vt:lpstr>Развод по-итальянски (1961)</vt:lpstr>
      <vt:lpstr>Марчелло Мастроянни</vt:lpstr>
      <vt:lpstr>Даниэла Рокка</vt:lpstr>
      <vt:lpstr>Стефания Сандрелли</vt:lpstr>
      <vt:lpstr>Это безумный, безумный, безумный, безумный мир (1963)</vt:lpstr>
      <vt:lpstr>Спенсер Трейси</vt:lpstr>
      <vt:lpstr>Сид Сизар</vt:lpstr>
      <vt:lpstr>Эди  Адамс</vt:lpstr>
      <vt:lpstr>Бадди  Хэккетт</vt:lpstr>
      <vt:lpstr>Крестный отец (1972)</vt:lpstr>
      <vt:lpstr>Аль  Пачино</vt:lpstr>
      <vt:lpstr>Марлон  Брандо</vt:lpstr>
      <vt:lpstr>Джеймс  Каан</vt:lpstr>
      <vt:lpstr>Нэшвилл (1975)</vt:lpstr>
      <vt:lpstr>Дэвид Аркин</vt:lpstr>
      <vt:lpstr>Барбара  Бэксли</vt:lpstr>
      <vt:lpstr>Нед  Битти</vt:lpstr>
      <vt:lpstr>Карен  Блэк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Кино</dc:title>
  <dc:creator>by sila</dc:creator>
  <cp:lastModifiedBy>by sila</cp:lastModifiedBy>
  <cp:revision>13</cp:revision>
  <dcterms:created xsi:type="dcterms:W3CDTF">2019-09-30T17:07:42Z</dcterms:created>
  <dcterms:modified xsi:type="dcterms:W3CDTF">2019-10-05T15:25:10Z</dcterms:modified>
</cp:coreProperties>
</file>