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59" r:id="rId17"/>
    <p:sldId id="260" r:id="rId18"/>
    <p:sldId id="261" r:id="rId19"/>
    <p:sldId id="26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99392"/>
            <a:ext cx="8640960" cy="2190105"/>
          </a:xfrm>
        </p:spPr>
        <p:txBody>
          <a:bodyPr>
            <a:normAutofit/>
          </a:bodyPr>
          <a:lstStyle/>
          <a:p>
            <a:r>
              <a:rPr lang="ru-RU" sz="54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Мода 80х и 90х</a:t>
            </a:r>
            <a:br>
              <a:rPr lang="ru-RU" sz="54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СССР</a:t>
            </a:r>
            <a:endParaRPr lang="ru-RU" sz="5400" b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6400800" cy="1752600"/>
          </a:xfrm>
        </p:spPr>
        <p:txBody>
          <a:bodyPr/>
          <a:lstStyle/>
          <a:p>
            <a:pPr algn="l"/>
            <a:r>
              <a:rPr lang="ru-RU" dirty="0" err="1" smtClean="0">
                <a:solidFill>
                  <a:srgbClr val="FFFF00"/>
                </a:solidFill>
              </a:rPr>
              <a:t>Хрол</a:t>
            </a:r>
            <a:r>
              <a:rPr lang="ru-RU" dirty="0" smtClean="0">
                <a:solidFill>
                  <a:srgbClr val="FFFF00"/>
                </a:solidFill>
              </a:rPr>
              <a:t> Ева</a:t>
            </a:r>
          </a:p>
          <a:p>
            <a:pPr algn="l"/>
            <a:r>
              <a:rPr lang="ru-RU" dirty="0" smtClean="0">
                <a:solidFill>
                  <a:srgbClr val="FFFF00"/>
                </a:solidFill>
              </a:rPr>
              <a:t>СШ№18</a:t>
            </a:r>
          </a:p>
          <a:p>
            <a:pPr algn="l"/>
            <a:r>
              <a:rPr lang="ru-RU" dirty="0" smtClean="0">
                <a:solidFill>
                  <a:srgbClr val="FFFF00"/>
                </a:solidFill>
              </a:rPr>
              <a:t>11А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46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Стиль бизнес-леди</a:t>
            </a:r>
            <a: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НР\Desktop\ева\мода 80х-90х\platia-80-kh-godov-foto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71344"/>
            <a:ext cx="4249255" cy="513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НР\Desktop\ева\мода 80х-90х\odezhda-v-stile-80-h-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71344"/>
            <a:ext cx="3449109" cy="513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647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Стиль бизнес-леди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НР\Desktop\ева\мода 80х-90х\b828934a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60" y="1340767"/>
            <a:ext cx="4094736" cy="527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НР\Desktop\ева\мода 80х-90х\880f52938703c509a2371298054d72c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7"/>
            <a:ext cx="3211188" cy="527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075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Стиль бизнес-леди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НР\Desktop\ева\мода 80х-90х\271549_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2765"/>
            <a:ext cx="3404741" cy="508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НР\Desktop\ева\мода 80х-90х\Corbis-BE0793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548" y="1602697"/>
            <a:ext cx="3371843" cy="510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273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Спортивный стиль</a:t>
            </a:r>
            <a: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15362" name="Picture 2" descr="C:\Users\НР\Desktop\ева\мода 80х-90х\Без названия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9366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НР\Desktop\ева\мода 80х-90х\Без названия (1)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936082" cy="525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289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Спортивный стиль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НР\Desktop\ева\мода 80х-90х\916175f7d9bb0b6b669a22ff5179c5e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4979"/>
            <a:ext cx="3456384" cy="500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НР\Desktop\ева\мода 80х-90х\422435de52379f3f29b41575449e49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4979"/>
            <a:ext cx="3390816" cy="500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268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Спортивный стиль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НР\Desktop\ева\мода 80х-90х\e38cc35aee35a1338f82250c2ababef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219056" cy="506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172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брюки – бананы</a:t>
            </a:r>
            <a:r>
              <a:rPr lang="ru-RU" sz="5400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6594" y="3212976"/>
            <a:ext cx="489806" cy="16890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НР\Desktop\ева\мода 80х-90х\111829_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799"/>
            <a:ext cx="6385892" cy="504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982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Одежда с рукавами «летучая мышь</a:t>
            </a:r>
            <a:r>
              <a:rPr lang="ru-RU" sz="4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8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6256" y="4149080"/>
            <a:ext cx="226368" cy="11129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НР\Desktop\ева\мода 80х-90х\118585_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3753619" cy="503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Р\Desktop\ева\мода 80х-90х\872155aacaf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347508" cy="513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369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Джинсы варёнки</a:t>
            </a:r>
            <a:endParaRPr lang="ru-RU" sz="5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2924944"/>
            <a:ext cx="1100808" cy="1440159"/>
          </a:xfrm>
        </p:spPr>
        <p:txBody>
          <a:bodyPr/>
          <a:lstStyle/>
          <a:p>
            <a:endParaRPr lang="ru-RU"/>
          </a:p>
        </p:txBody>
      </p:sp>
      <p:pic>
        <p:nvPicPr>
          <p:cNvPr id="5122" name="Picture 2" descr="C:\Users\НР\Desktop\ева\мода 80х-90х\gruppa-machina-vremeni-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1484783"/>
            <a:ext cx="278238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НР\Desktop\ева\мода 80х-90х\vmoV8Wy2WnOT3pSuPA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484782"/>
            <a:ext cx="6048673" cy="45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712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89240"/>
            <a:ext cx="8229600" cy="1143000"/>
          </a:xfrm>
        </p:spPr>
        <p:txBody>
          <a:bodyPr/>
          <a:lstStyle/>
          <a:p>
            <a:r>
              <a:rPr lang="ru-R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</a:t>
            </a:r>
            <a:endParaRPr lang="ru-RU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24528" y="3861048"/>
            <a:ext cx="1378496" cy="204909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440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НР\Desktop\ева\мода 80х-90х\7239c9140298e263c2c14e7a008adce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96" y="1222470"/>
            <a:ext cx="3648405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Мода 80х в </a:t>
            </a:r>
            <a:r>
              <a:rPr lang="ru-RU" sz="54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ссср</a:t>
            </a:r>
            <a:endParaRPr lang="ru-RU" sz="5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2564904"/>
            <a:ext cx="442392" cy="10853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НР\Desktop\ева\мода 80х-90х\moda-80-h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22470"/>
            <a:ext cx="5490819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861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66"/>
                </a:solidFill>
              </a:rPr>
              <a:t>Основные направления</a:t>
            </a:r>
            <a:endParaRPr lang="ru-RU" sz="5400" b="1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Агрессивная сексуальность </a:t>
            </a:r>
          </a:p>
          <a:p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Романтика</a:t>
            </a:r>
          </a:p>
          <a:p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Стиль бизнес-леди</a:t>
            </a:r>
          </a:p>
          <a:p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Спортивный стиль</a:t>
            </a:r>
          </a:p>
          <a:p>
            <a:endParaRPr lang="ru-RU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58016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Агрессивная сексуальность </a:t>
            </a:r>
            <a:b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6146" name="Picture 2" descr="C:\Users\НР\Desktop\ева\мода 80х-90х\1339757251-skirts-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39" y="1556792"/>
            <a:ext cx="9168439" cy="44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604448" y="4869160"/>
            <a:ext cx="82352" cy="125700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410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Агрессивная сексуальность </a:t>
            </a:r>
            <a:b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3933056"/>
            <a:ext cx="956792" cy="17896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НР\Desktop\ева\мода 80х-90х\Michal-Pudelka-One-more-time-seri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7" y="1340768"/>
            <a:ext cx="7815975" cy="526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470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Агрессивная сексуальность </a:t>
            </a:r>
            <a:b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НР\Desktop\ева\мода 80х-90х\7dfe1595c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615382" cy="513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НР\Desktop\ева\мода 80х-90х\odezhda-v-stile-80-h-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3"/>
            <a:ext cx="3654152" cy="511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426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НР\Desktop\ева\мода 80х-90х\14971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810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НР\Desktop\ева\мода 80х-90х\14971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317" y="1844824"/>
            <a:ext cx="438473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641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Р\Desktop\ева\мода 80х-90х\15614926168180464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5001486" cy="50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89210" y="3501008"/>
            <a:ext cx="1597590" cy="26251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7" name="Picture 3" descr="C:\Users\НР\Desktop\ева\мода 80х-90х\6179646dd7f25b63d36be7791ee2da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528392" cy="50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212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НР\Desktop\ева\мода 80х-90х\14971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004" y="1507299"/>
            <a:ext cx="514073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НР\Desktop\ева\мода 80х-90х\609906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7" y="1530378"/>
            <a:ext cx="367240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353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58</Words>
  <Application>Microsoft Office PowerPoint</Application>
  <PresentationFormat>Экран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Мода 80х и 90х в СССР</vt:lpstr>
      <vt:lpstr>Мода 80х в ссср</vt:lpstr>
      <vt:lpstr>Основные направления</vt:lpstr>
      <vt:lpstr>Агрессивная сексуальность  </vt:lpstr>
      <vt:lpstr>Агрессивная сексуальность  </vt:lpstr>
      <vt:lpstr>Агрессивная сексуальность  </vt:lpstr>
      <vt:lpstr>Романтика</vt:lpstr>
      <vt:lpstr>Романтика</vt:lpstr>
      <vt:lpstr>Романтика</vt:lpstr>
      <vt:lpstr>Стиль бизнес-леди </vt:lpstr>
      <vt:lpstr>Стиль бизнес-леди</vt:lpstr>
      <vt:lpstr>Стиль бизнес-леди</vt:lpstr>
      <vt:lpstr>Спортивный стиль </vt:lpstr>
      <vt:lpstr>Спортивный стиль</vt:lpstr>
      <vt:lpstr>Спортивный стиль</vt:lpstr>
      <vt:lpstr>брюки – бананы </vt:lpstr>
      <vt:lpstr>Одежда с рукавами «летучая мышь»</vt:lpstr>
      <vt:lpstr>Джинсы варёнки</vt:lpstr>
      <vt:lpstr>Спасибо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НР</dc:creator>
  <cp:lastModifiedBy>НР</cp:lastModifiedBy>
  <cp:revision>19</cp:revision>
  <dcterms:created xsi:type="dcterms:W3CDTF">2019-11-19T14:03:11Z</dcterms:created>
  <dcterms:modified xsi:type="dcterms:W3CDTF">2019-11-24T22:52:50Z</dcterms:modified>
</cp:coreProperties>
</file>