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41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858180" cy="250033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Основные направления  стиля 80-ых  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Мужчины занимались культуризмом, женщины – шейпингом и аэробик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290"/>
            <a:ext cx="4214842" cy="632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спасатели малибу 19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563" y="642918"/>
            <a:ext cx="8264841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Одежда, которая использовалась в спортзале, применялась и в повседневной жизн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28"/>
            <a:ext cx="4214842" cy="632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Картинки по запросу спортивный стиль 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8578"/>
            <a:ext cx="5286412" cy="6343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Стиль бизнес-ле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09" y="142852"/>
            <a:ext cx="4381531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Стиль бизнес-леди 80-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72560" cy="5706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В 80-е годы Мадонна придерживалась образа сексуально-раскрепощенной деву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5143536" cy="6330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В 80-е годы Мадонна придерживалась образа сексуально-раскрепощенной девуш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89"/>
            <a:ext cx="4286280" cy="644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основные направления стиля 90-ых</a:t>
            </a:r>
            <a:endParaRPr lang="ru-RU" sz="6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екламная кампания Calvin Klein 1990-х год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52"/>
            <a:ext cx="5000660" cy="6536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рук Шилдс в стиле агрессивной сексуальности 80-х (1982 год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4214842" cy="6342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Рекламная кампания Calvin Klein 1990-х год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52"/>
            <a:ext cx="5000660" cy="6536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Коллекция Givenchy осень-зима 1998/99 (Александр Маккуин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52"/>
            <a:ext cx="4286280" cy="644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wiki.wildberries.ru/img/2014/02/Corbis-0000326487-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214842" cy="6332158"/>
          </a:xfrm>
          <a:prstGeom prst="rect">
            <a:avLst/>
          </a:prstGeom>
          <a:noFill/>
        </p:spPr>
      </p:pic>
      <p:pic>
        <p:nvPicPr>
          <p:cNvPr id="71684" name="Picture 4" descr="Коллекция Givenchy осень-зима 1998/99 (Александр Маккуин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417793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Коллекция Jean-Paul Gaultier весна-лето 1990 г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98601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Коллекция Vivienne Westwood осень-зима 1997/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057650" cy="6096001"/>
          </a:xfrm>
          <a:prstGeom prst="rect">
            <a:avLst/>
          </a:prstGeom>
          <a:noFill/>
        </p:spPr>
      </p:pic>
      <p:pic>
        <p:nvPicPr>
          <p:cNvPr id="73732" name="Picture 4" descr="Коллекция Vivienne Westwood осень-зима 1997/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66"/>
            <a:ext cx="4057650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Курт Кобейн (1991 год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2" y="373786"/>
            <a:ext cx="4071934" cy="6127048"/>
          </a:xfrm>
          <a:prstGeom prst="rect">
            <a:avLst/>
          </a:prstGeom>
          <a:noFill/>
        </p:spPr>
      </p:pic>
      <p:pic>
        <p:nvPicPr>
          <p:cNvPr id="74756" name="Picture 4" descr="Курт Кобейн (1991 год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04"/>
            <a:ext cx="401020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Курт Кобейн (1992 год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290"/>
            <a:ext cx="4214842" cy="6463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Наоми Кэмпбелл за кулисами показа Perry Ellis весна-лето 1993 г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214842" cy="6302567"/>
          </a:xfrm>
          <a:prstGeom prst="rect">
            <a:avLst/>
          </a:prstGeom>
          <a:noFill/>
        </p:spPr>
      </p:pic>
      <p:pic>
        <p:nvPicPr>
          <p:cNvPr id="76804" name="Picture 4" descr="Модели за кулисами показа Perry Ellis весна-лето 1993 г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690" y="285728"/>
            <a:ext cx="4143404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Коллекция Jil Sander осень-зима 1992/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4214842" cy="632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s://wiki.wildberries.ru/img/2014/02/Corbis-42-30434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290"/>
            <a:ext cx="428628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Брук Шилдс в стиле агрессивной сексуальности 80-х (1982 год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66"/>
            <a:ext cx="4177932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Шэрон Стоун в фильме &quot;Основной инстинкт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4786346" cy="6267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Герои сериала Друзья (стиль минимализм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786346" cy="6267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iki.wildberries.ru/img/2014/02/Corbis-0000345668-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9"/>
            <a:ext cx="3534723" cy="6143667"/>
          </a:xfrm>
          <a:prstGeom prst="rect">
            <a:avLst/>
          </a:prstGeom>
          <a:noFill/>
        </p:spPr>
      </p:pic>
      <p:pic>
        <p:nvPicPr>
          <p:cNvPr id="3" name="Picture 4" descr="Мила Йовович в фильме &quot;Пятый элемент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85728"/>
            <a:ext cx="506019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Группа The Prodigy (1990-е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429684" cy="6434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6" name="Picture 6" descr="Коллекция Dior весна-лето 19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52"/>
            <a:ext cx="4429156" cy="6643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Группа Spice Gir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858048" cy="6330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Показ Christian Dior Haute Couture 19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52"/>
            <a:ext cx="4429156" cy="650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Показ Christian Dior Haute Couture 1998/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55056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Коллекция Maison Martin Margiela осень-зима 1995/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42512"/>
            <a:ext cx="4417466" cy="6229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Коллекция Maison Martin Margiela осень-зима 1995/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7409" y="214290"/>
            <a:ext cx="4457731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Агрессивная сексуальность - одно из направлений стиля 1980-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428628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Коллекция Maison Martin Margiela осень-зима 1995/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290"/>
            <a:ext cx="4500594" cy="634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Англичанка Кэтрин Хэмнет работала исключительно с экологически безопасными тканя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28"/>
            <a:ext cx="3357586" cy="6208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ранко Москино создал шубу из плюшевых миш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191387" cy="6128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Лосины стали одним из символов 90-х в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5643602" cy="621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В 90-е годы большинство людей в России одевались на вещевых ры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8824691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Романтический стиль 1980-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04074"/>
            <a:ext cx="8429684" cy="561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Романтический стиль 1980-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357982" cy="6411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Свадебное платье принцессы Дианы (1981 год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643470" cy="6404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Принцесса Диана придерживалась делового и романтического стилей (1985 год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87831"/>
            <a:ext cx="4357718" cy="6455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инцесса Диана придерживалась делового и романтического стилей (1983 год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28"/>
            <a:ext cx="4071966" cy="6244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</TotalTime>
  <Words>8</Words>
  <PresentationFormat>Экран (4:3)</PresentationFormat>
  <Paragraphs>2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Апекс</vt:lpstr>
      <vt:lpstr>Основные направления  стиля 80-ых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основные направления стиля 90-ых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 стиля 80-ых   </dc:title>
  <dc:creator>user</dc:creator>
  <cp:lastModifiedBy>user</cp:lastModifiedBy>
  <cp:revision>8</cp:revision>
  <dcterms:created xsi:type="dcterms:W3CDTF">2019-11-24T16:14:12Z</dcterms:created>
  <dcterms:modified xsi:type="dcterms:W3CDTF">2019-11-24T17:26:37Z</dcterms:modified>
</cp:coreProperties>
</file>