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198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0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AFA5-F61F-48C2-BECF-1B22B41A1EE2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A243-D181-4033-A6F3-012D73E71C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0839260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AFA5-F61F-48C2-BECF-1B22B41A1EE2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A243-D181-4033-A6F3-012D73E71C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1304695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AFA5-F61F-48C2-BECF-1B22B41A1EE2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A243-D181-4033-A6F3-012D73E71C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7021510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AFA5-F61F-48C2-BECF-1B22B41A1EE2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A243-D181-4033-A6F3-012D73E71C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5565582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AFA5-F61F-48C2-BECF-1B22B41A1EE2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A243-D181-4033-A6F3-012D73E71C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0318200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AFA5-F61F-48C2-BECF-1B22B41A1EE2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A243-D181-4033-A6F3-012D73E71C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4741011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AFA5-F61F-48C2-BECF-1B22B41A1EE2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A243-D181-4033-A6F3-012D73E71C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348857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AFA5-F61F-48C2-BECF-1B22B41A1EE2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A243-D181-4033-A6F3-012D73E71C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9966476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AFA5-F61F-48C2-BECF-1B22B41A1EE2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A243-D181-4033-A6F3-012D73E71C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7981670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AFA5-F61F-48C2-BECF-1B22B41A1EE2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A243-D181-4033-A6F3-012D73E71C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1828193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AFA5-F61F-48C2-BECF-1B22B41A1EE2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A243-D181-4033-A6F3-012D73E71C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8253743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AFA5-F61F-48C2-BECF-1B22B41A1EE2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A243-D181-4033-A6F3-012D73E71C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8270081"/>
      </p:ext>
    </p:extLst>
  </p:cSld>
  <p:clrMapOvr>
    <a:masterClrMapping/>
  </p:clrMapOvr>
  <p:transition>
    <p:dissolve/>
  </p:transition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AFA5-F61F-48C2-BECF-1B22B41A1EE2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A243-D181-4033-A6F3-012D73E71C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0085488"/>
      </p:ext>
    </p:extLst>
  </p:cSld>
  <p:clrMapOvr>
    <a:masterClrMapping/>
  </p:clrMapOvr>
  <p:transition>
    <p:dissolve/>
  </p:transition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AFA5-F61F-48C2-BECF-1B22B41A1EE2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A243-D181-4033-A6F3-012D73E71C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5009281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AFA5-F61F-48C2-BECF-1B22B41A1EE2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A243-D181-4033-A6F3-012D73E71C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7534141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AFA5-F61F-48C2-BECF-1B22B41A1EE2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A243-D181-4033-A6F3-012D73E71C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8518785"/>
      </p:ext>
    </p:extLst>
  </p:cSld>
  <p:clrMapOvr>
    <a:masterClrMapping/>
  </p:clrMapOvr>
  <p:transition>
    <p:dissolve/>
  </p:transition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5A6AFA5-F61F-48C2-BECF-1B22B41A1EE2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3A8A243-D181-4033-A6F3-012D73E71C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8550804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5A6AFA5-F61F-48C2-BECF-1B22B41A1EE2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3A8A243-D181-4033-A6F3-012D73E71C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4671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ransition>
    <p:dissolve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1783079"/>
          </a:xfrm>
        </p:spPr>
        <p:txBody>
          <a:bodyPr/>
          <a:lstStyle/>
          <a:p>
            <a:r>
              <a:rPr lang="ru-RU" dirty="0" smtClean="0"/>
              <a:t>«кино 80-90 годов»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Подготовили</a:t>
            </a:r>
            <a:r>
              <a:rPr lang="en-US" dirty="0" smtClean="0"/>
              <a:t>: </a:t>
            </a:r>
            <a:r>
              <a:rPr lang="ru-RU" dirty="0" smtClean="0"/>
              <a:t> ЕГОРОВ АРСЕНИЙ</a:t>
            </a:r>
          </a:p>
          <a:p>
            <a:pPr algn="l"/>
            <a:r>
              <a:rPr lang="ru-RU" dirty="0" smtClean="0"/>
              <a:t>ГАВРИЛЬЧИК КИРИЛЛ</a:t>
            </a:r>
          </a:p>
          <a:p>
            <a:pPr algn="l"/>
            <a:r>
              <a:rPr lang="ru-RU" dirty="0" smtClean="0"/>
              <a:t>АФАНАСЕНКО НИКИТА</a:t>
            </a:r>
          </a:p>
          <a:p>
            <a:pPr algn="l"/>
            <a:r>
              <a:rPr lang="ru-RU" dirty="0" smtClean="0"/>
              <a:t>ТИМОФЕЙ </a:t>
            </a:r>
            <a:r>
              <a:rPr lang="ru-RU" dirty="0" smtClean="0"/>
              <a:t> ТРЁХСВОЯКОВ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64796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337953"/>
          </a:xfrm>
        </p:spPr>
        <p:txBody>
          <a:bodyPr/>
          <a:lstStyle/>
          <a:p>
            <a:pPr algn="ctr"/>
            <a:r>
              <a:rPr lang="ru-RU" dirty="0" smtClean="0"/>
              <a:t>«Приступить к ликвидации»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413" y="1337953"/>
            <a:ext cx="3298287" cy="43265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2940" y="1337953"/>
            <a:ext cx="2384837" cy="33387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02013" y="4895004"/>
            <a:ext cx="3646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Борис Алексеевич Григорьев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91990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21081"/>
          </a:xfrm>
        </p:spPr>
        <p:txBody>
          <a:bodyPr/>
          <a:lstStyle/>
          <a:p>
            <a:pPr algn="ctr"/>
            <a:r>
              <a:rPr lang="ru-RU" dirty="0" smtClean="0"/>
              <a:t>«в последнюю очередь»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413" y="1421081"/>
            <a:ext cx="3026456" cy="47364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5442" y="1421081"/>
            <a:ext cx="2254209" cy="31558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40071" y="4847502"/>
            <a:ext cx="332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Андрей Иванович </a:t>
            </a:r>
            <a:r>
              <a:rPr lang="ru-RU" dirty="0" smtClean="0"/>
              <a:t>Ладынин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03921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349829"/>
          </a:xfrm>
        </p:spPr>
        <p:txBody>
          <a:bodyPr/>
          <a:lstStyle/>
          <a:p>
            <a:pPr algn="ctr"/>
            <a:r>
              <a:rPr lang="ru-RU" dirty="0" smtClean="0"/>
              <a:t>«Гонки по вертикали»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413" y="1349829"/>
            <a:ext cx="3314311" cy="46731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1709" y="1349829"/>
            <a:ext cx="2540000" cy="355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29698" y="5168136"/>
            <a:ext cx="3684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Александр Игоревич </a:t>
            </a:r>
            <a:r>
              <a:rPr lang="ru-RU" dirty="0" smtClean="0"/>
              <a:t>Муратов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1268798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207325"/>
          </a:xfrm>
        </p:spPr>
        <p:txBody>
          <a:bodyPr/>
          <a:lstStyle/>
          <a:p>
            <a:pPr algn="ctr"/>
            <a:r>
              <a:rPr lang="ru-RU" dirty="0" smtClean="0"/>
              <a:t>«Петровка 38»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413" y="1207325"/>
            <a:ext cx="3179721" cy="44516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962" y="1207325"/>
            <a:ext cx="2383743" cy="33408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37058" y="4693123"/>
            <a:ext cx="3645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Борис Алексеевич Григорьев </a:t>
            </a:r>
          </a:p>
        </p:txBody>
      </p:sp>
    </p:spTree>
    <p:extLst>
      <p:ext uri="{BB962C8B-B14F-4D97-AF65-F5344CB8AC3E}">
        <p14:creationId xmlns:p14="http://schemas.microsoft.com/office/powerpoint/2010/main" xmlns="" val="1704298725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КИНЕМАТОГРАФА 80-90 ГОДОВ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8512" y="2600325"/>
            <a:ext cx="9905998" cy="257174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ПОЯВЛЯЮТСЯ ПИРАТСКИЕ ПЕРЕВОДЫ ЗАРУБЕЖНЫХ ФИЛЬМОВ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СТАНОВИТСЯ ПОПУЛЯРНЫМ ИНДИЙСКИЙ КИНЕМАТОГРАФ</a:t>
            </a:r>
          </a:p>
          <a:p>
            <a:pPr>
              <a:buNone/>
            </a:pPr>
            <a:endParaRPr lang="ru-RU" sz="2400" dirty="0" smtClean="0"/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</a:t>
            </a:r>
            <a:r>
              <a:rPr lang="ru-RU" dirty="0" err="1" smtClean="0"/>
              <a:t>спаСИБО</a:t>
            </a:r>
            <a:r>
              <a:rPr lang="ru-RU" dirty="0" smtClean="0"/>
              <a:t>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5441249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98961"/>
            <a:ext cx="9905998" cy="934192"/>
          </a:xfrm>
        </p:spPr>
        <p:txBody>
          <a:bodyPr/>
          <a:lstStyle/>
          <a:p>
            <a:r>
              <a:rPr lang="ru-RU" dirty="0" smtClean="0"/>
              <a:t>                         «Битва за </a:t>
            </a:r>
            <a:r>
              <a:rPr lang="ru-RU" dirty="0" err="1" smtClean="0"/>
              <a:t>москву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413" y="1033153"/>
            <a:ext cx="3121829" cy="48988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0229" y="1190693"/>
            <a:ext cx="2777858" cy="36417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18161" y="4990006"/>
            <a:ext cx="3561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Юрий Николаевич Озеров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46177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300842"/>
            <a:ext cx="9905998" cy="1005444"/>
          </a:xfrm>
        </p:spPr>
        <p:txBody>
          <a:bodyPr/>
          <a:lstStyle/>
          <a:p>
            <a:pPr algn="ctr"/>
            <a:r>
              <a:rPr lang="ru-RU" dirty="0" smtClean="0"/>
              <a:t> «</a:t>
            </a:r>
            <a:r>
              <a:rPr lang="ru-RU" dirty="0" err="1" smtClean="0"/>
              <a:t>сталинград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5533" y="1306286"/>
            <a:ext cx="2697328" cy="353619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413" y="1175656"/>
            <a:ext cx="3119703" cy="48194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064891" y="4978131"/>
            <a:ext cx="3358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Юрий Николаевич Озеров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34135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912" y="122712"/>
            <a:ext cx="9905998" cy="1361704"/>
          </a:xfrm>
        </p:spPr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ПЕрЕд</a:t>
            </a:r>
            <a:r>
              <a:rPr lang="ru-RU" dirty="0" smtClean="0"/>
              <a:t> Рассветом»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3912" y="1484416"/>
            <a:ext cx="2936448" cy="46670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1328" y="1550535"/>
            <a:ext cx="2759331" cy="36227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72571" y="5239388"/>
            <a:ext cx="3696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Ярополк Леонидович Лапшин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50654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4" y="0"/>
            <a:ext cx="9905998" cy="1456706"/>
          </a:xfrm>
        </p:spPr>
        <p:txBody>
          <a:bodyPr/>
          <a:lstStyle/>
          <a:p>
            <a:pPr algn="ctr"/>
            <a:r>
              <a:rPr lang="ru-RU" dirty="0" smtClean="0"/>
              <a:t>«Контрудар»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414" y="1456706"/>
            <a:ext cx="2867829" cy="43017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3908" y="1456706"/>
            <a:ext cx="2695575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50913" y="5389118"/>
            <a:ext cx="408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Владимир Дмитриевич Шевченко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06592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599210"/>
          </a:xfrm>
        </p:spPr>
        <p:txBody>
          <a:bodyPr/>
          <a:lstStyle/>
          <a:p>
            <a:pPr algn="ctr"/>
            <a:r>
              <a:rPr lang="ru-RU" dirty="0" smtClean="0"/>
              <a:t>«Человек из железа»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413" y="1599210"/>
            <a:ext cx="2979827" cy="41969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3102" y="1599210"/>
            <a:ext cx="2914685" cy="35083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83102" y="5234823"/>
            <a:ext cx="2853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Анджей Витольд Вайда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46872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51806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68582"/>
          </a:xfrm>
        </p:spPr>
        <p:txBody>
          <a:bodyPr/>
          <a:lstStyle/>
          <a:p>
            <a:pPr algn="ctr"/>
            <a:r>
              <a:rPr lang="ru-RU" dirty="0" smtClean="0"/>
              <a:t>«Дикое поле»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413" y="1468582"/>
            <a:ext cx="2712596" cy="43503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7709" y="1468581"/>
            <a:ext cx="2529445" cy="32463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04083" y="4859378"/>
            <a:ext cx="3616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Николай Николаевич Гусаров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48818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68582"/>
          </a:xfrm>
        </p:spPr>
        <p:txBody>
          <a:bodyPr/>
          <a:lstStyle/>
          <a:p>
            <a:pPr algn="ctr"/>
            <a:r>
              <a:rPr lang="ru-RU" dirty="0" smtClean="0"/>
              <a:t>«Цареубийца»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413" y="1468582"/>
            <a:ext cx="2701574" cy="40523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8580" y="1468582"/>
            <a:ext cx="2381250" cy="31527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89411" y="4811876"/>
            <a:ext cx="3879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Карен Георгиевич Шахназаров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36614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113</TotalTime>
  <Words>115</Words>
  <Application>Microsoft Office PowerPoint</Application>
  <PresentationFormat>Произвольный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Сетка</vt:lpstr>
      <vt:lpstr>«кино 80-90 годов»</vt:lpstr>
      <vt:lpstr>                         «Битва за москву»</vt:lpstr>
      <vt:lpstr> «сталинград»</vt:lpstr>
      <vt:lpstr>«ПЕрЕд Рассветом»</vt:lpstr>
      <vt:lpstr>«Контрудар»</vt:lpstr>
      <vt:lpstr>«Человек из железа»</vt:lpstr>
      <vt:lpstr>Слайд 7</vt:lpstr>
      <vt:lpstr>«Дикое поле»</vt:lpstr>
      <vt:lpstr>«Цареубийца»</vt:lpstr>
      <vt:lpstr>«Приступить к ликвидации»</vt:lpstr>
      <vt:lpstr>«в последнюю очередь»</vt:lpstr>
      <vt:lpstr>«Гонки по вертикали»</vt:lpstr>
      <vt:lpstr>«Петровка 38»</vt:lpstr>
      <vt:lpstr>ОСОБЕННОСТИ КИНЕМАТОГРАФА 80-90 ГОДОВ</vt:lpstr>
      <vt:lpstr>                    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2019-11-24T14:54:18Z</dcterms:created>
  <dcterms:modified xsi:type="dcterms:W3CDTF">2019-11-25T06:15:07Z</dcterms:modified>
</cp:coreProperties>
</file>