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8" autoAdjust="0"/>
    <p:restoredTop sz="9466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3352800"/>
            <a:ext cx="7162800" cy="7620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114800"/>
            <a:ext cx="5791200" cy="2133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9B9B252-2054-4244-A7F3-1853B4526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D0556-1544-4FA5-ADF2-449FD28371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168D3-4A86-4697-B4D4-6A80B103FC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50E0-5CA5-48A2-893A-2BF4BE3E5F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9477E-743A-4731-BF14-0700FC17F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67000" y="1524000"/>
            <a:ext cx="29337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53100" y="1524000"/>
            <a:ext cx="29337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9B524-3D35-4B3F-8855-433A60A946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79B88-61DA-4749-8E43-F5B0BAC3E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3273D-2AE6-4820-9D0F-06A5832A33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F175B-6705-4E99-8A0E-9601337C4B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8D9AB-B197-4154-A001-40FD30A104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B3DE6-220D-4F7D-9A57-8DF8322C40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0" y="1524000"/>
            <a:ext cx="60198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ADBC44-90DD-4726-B58A-DF4FE110BA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CFF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1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БССР во второй половине 1940 – первой половине 1950-х гг. преодоление военных разрушений и определение направления </a:t>
            </a:r>
            <a:r>
              <a:rPr lang="ru-RU" dirty="0" smtClean="0"/>
              <a:t>развития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792162"/>
          </a:xfrm>
        </p:spPr>
        <p:txBody>
          <a:bodyPr/>
          <a:lstStyle/>
          <a:p>
            <a:r>
              <a:rPr lang="ru-RU" dirty="0" smtClean="0"/>
              <a:t>Задачи урока: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714356"/>
            <a:ext cx="8043890" cy="5857892"/>
          </a:xfrm>
        </p:spPr>
        <p:txBody>
          <a:bodyPr/>
          <a:lstStyle/>
          <a:p>
            <a:r>
              <a:rPr lang="ru-RU" sz="3200" dirty="0" smtClean="0"/>
              <a:t>Повторение </a:t>
            </a:r>
            <a:r>
              <a:rPr lang="ru-RU" sz="3200" dirty="0"/>
              <a:t>и систематизация исторических понятий, хронологии. Подведение итогов об особенностях изучаемого </a:t>
            </a:r>
            <a:r>
              <a:rPr lang="ru-RU" sz="3200" dirty="0" smtClean="0"/>
              <a:t>периода.</a:t>
            </a:r>
          </a:p>
          <a:p>
            <a:r>
              <a:rPr lang="ru-RU" sz="3200" dirty="0" smtClean="0"/>
              <a:t>Развитие </a:t>
            </a:r>
            <a:r>
              <a:rPr lang="ru-RU" sz="3200" dirty="0"/>
              <a:t>монологической и диалогической речи. Совершенствование навыков работы с дополнительными историческими источниками (интернет, справочники, энциклопедии и </a:t>
            </a:r>
            <a:r>
              <a:rPr lang="ru-RU" sz="3200" dirty="0" smtClean="0"/>
              <a:t>т.д.)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44" y="214290"/>
            <a:ext cx="8715436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Текст № 1</a:t>
            </a:r>
          </a:p>
          <a:p>
            <a:r>
              <a:rPr lang="ru-RU" sz="1400" dirty="0" smtClean="0"/>
              <a:t>Определяющей в закреплении курса послевоенной модернизации БССР стал пятая пятилетка (1951-1955). В результате её выполнения объём промышленного производства увеличился в 2,1 раза, в том числе продукция машиностроения – в 3,6 химической и нефтехимической промышленности – в 3,5, электроэнергетики – почти в два раза. Это был значительный успех республики в решении задачи индустриализации. За годы пятой пятилетки было выведено и построено в эксплуатацию 1010 промышленных предприятий, в том числе 150 крупных. </a:t>
            </a:r>
          </a:p>
          <a:p>
            <a:r>
              <a:rPr lang="ru-RU" sz="1400" b="1" dirty="0" smtClean="0"/>
              <a:t>Текст № 2</a:t>
            </a:r>
          </a:p>
          <a:p>
            <a:r>
              <a:rPr lang="ru-RU" sz="1400" dirty="0" smtClean="0"/>
              <a:t>Восстановление народного хозяйства БССР после войны происходило в короткие сроки, благодаря энтузиазму населения. Определяющую роль сыграла материальная помощь, полученная белорусским народом от других республик и правительства СССР. Включение западно-белорусских земель в хозяйственную деятельность страны привело к увеличению экономического потенциала республики. В результате послевоенного восстановления изменилась структура промышленного производства. Увеличилось количество предприятий тяжёлой промышленности, а предприятия лёгкой промышленности развивались более низкими темпами. Основные усилия по восстановлению экономики были направлены на развитие промышленности.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Текст № 3</a:t>
            </a:r>
          </a:p>
          <a:p>
            <a:r>
              <a:rPr lang="ru-RU" sz="1400" dirty="0" smtClean="0"/>
              <a:t>В учебно-воспитательной работе, проводимой в учебных заведениях, мало внимания уделялось изучению вопросов национальной истории и культуры. В послевоенные годы не хватало квалифицированных учительских кадров, преподавателей, которые владели бы белорусским языком. </a:t>
            </a:r>
          </a:p>
          <a:p>
            <a:r>
              <a:rPr lang="ru-RU" sz="1400" dirty="0" smtClean="0"/>
              <a:t>Значительное внимание уделялось восстановлению и развитию средней специальной школы, а количество вузов в БССР 50-е годы сократилось.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Текст № 4</a:t>
            </a:r>
          </a:p>
          <a:p>
            <a:r>
              <a:rPr lang="ru-RU" sz="1400" dirty="0" smtClean="0"/>
              <a:t>Достижения науки в послевоенный период начали постепенно внедряться в производство. Многое для этого сделали наши учёные. В 1951 г. Государственную премию получил П.И. </a:t>
            </a:r>
            <a:r>
              <a:rPr lang="ru-RU" sz="1400" dirty="0" err="1" smtClean="0"/>
              <a:t>Альсмик</a:t>
            </a:r>
            <a:r>
              <a:rPr lang="ru-RU" sz="1400" dirty="0" smtClean="0"/>
              <a:t> за выведение и внедрение в производство высокопродуктивных сортов картофеля. В 1951 г. количество научных сотрудников АН БССР уже превышало довоенный уровень. В развитие Академии наук в послевоенные годы внёс её президент В.Ф. </a:t>
            </a:r>
            <a:r>
              <a:rPr lang="ru-RU" sz="1400" dirty="0" err="1" smtClean="0"/>
              <a:t>Купревич</a:t>
            </a:r>
            <a:r>
              <a:rPr lang="ru-RU" sz="1400" dirty="0" smtClean="0"/>
              <a:t>.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dirty="0" smtClean="0"/>
              <a:t>Спасибо за плодотворную работу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al_geometry">
  <a:themeElements>
    <a:clrScheme name="spectral_geometr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pectral_geome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pectral_geome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ctral_geometr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ctral_geometr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ctral_geometr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ctral_geometr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ctral_geometr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ctral_geometr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spectral_geometry</Template>
  <TotalTime>16</TotalTime>
  <Words>226</Words>
  <Application>Microsoft PowerPoint</Application>
  <PresentationFormat>Экран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spectral_geometry</vt:lpstr>
      <vt:lpstr>БССР во второй половине 1940 – первой половине 1950-х гг. преодоление военных разрушений и определение направления развития</vt:lpstr>
      <vt:lpstr>Задачи урока:</vt:lpstr>
      <vt:lpstr>Слайд 3</vt:lpstr>
      <vt:lpstr>Спасибо за плодотворную работу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БССР во второй половине 1940 – первой половине 1950-х гг. преодоление военных разрушений и определение направления развития</dc:title>
  <dc:creator>1</dc:creator>
  <cp:lastModifiedBy>1</cp:lastModifiedBy>
  <cp:revision>2</cp:revision>
  <dcterms:created xsi:type="dcterms:W3CDTF">2009-04-13T06:14:07Z</dcterms:created>
  <dcterms:modified xsi:type="dcterms:W3CDTF">2009-04-13T06:30:33Z</dcterms:modified>
</cp:coreProperties>
</file>