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МОДА 80-Х В СССР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98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752600"/>
            <a:ext cx="8572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9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695325"/>
            <a:ext cx="76200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5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509" y="692453"/>
            <a:ext cx="7647673" cy="56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6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7" y="95250"/>
            <a:ext cx="60674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76325"/>
            <a:ext cx="83820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69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166687"/>
            <a:ext cx="676275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3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5" y="641393"/>
            <a:ext cx="52387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6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66" y="856735"/>
            <a:ext cx="10801272" cy="51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9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30" y="484744"/>
            <a:ext cx="4416383" cy="58885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43752"/>
            <a:ext cx="5531960" cy="57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0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19" y="306271"/>
            <a:ext cx="9910119" cy="61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2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356" y="45308"/>
            <a:ext cx="4889672" cy="67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9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498" y="599962"/>
            <a:ext cx="6713838" cy="530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7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378" y="1257300"/>
            <a:ext cx="8775872" cy="44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1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46" y="154458"/>
            <a:ext cx="7944022" cy="595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7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448" y="0"/>
            <a:ext cx="4536795" cy="68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1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42</TotalTime>
  <Words>4</Words>
  <Application>Microsoft Office PowerPoint</Application>
  <PresentationFormat>Широкоэкранный</PresentationFormat>
  <Paragraphs>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Tw Cen MT</vt:lpstr>
      <vt:lpstr>Контур</vt:lpstr>
      <vt:lpstr>МОДА 80-Х В СССР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МОДА 80-Х В СССР</dc:title>
  <dc:creator>Admin-1</dc:creator>
  <cp:lastModifiedBy>Admin-1</cp:lastModifiedBy>
  <cp:revision>3</cp:revision>
  <dcterms:created xsi:type="dcterms:W3CDTF">2019-11-24T20:17:05Z</dcterms:created>
  <dcterms:modified xsi:type="dcterms:W3CDTF">2019-11-24T20:59:39Z</dcterms:modified>
</cp:coreProperties>
</file>