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74D9AC-79AF-4C13-A973-BF5947918D22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8ABC3A-8973-4B30-8710-30BD5E959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8ABC3A-8973-4B30-8710-30BD5E9590F1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F0926B2-77F7-4E0D-9885-EEF264D05362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573214B-C9BD-4F0C-82F8-76AB8900EE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0926B2-77F7-4E0D-9885-EEF264D05362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73214B-C9BD-4F0C-82F8-76AB8900EE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0926B2-77F7-4E0D-9885-EEF264D05362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73214B-C9BD-4F0C-82F8-76AB8900EE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0926B2-77F7-4E0D-9885-EEF264D05362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73214B-C9BD-4F0C-82F8-76AB8900EE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F0926B2-77F7-4E0D-9885-EEF264D05362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573214B-C9BD-4F0C-82F8-76AB8900EE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0926B2-77F7-4E0D-9885-EEF264D05362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573214B-C9BD-4F0C-82F8-76AB8900EE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0926B2-77F7-4E0D-9885-EEF264D05362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573214B-C9BD-4F0C-82F8-76AB8900EE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0926B2-77F7-4E0D-9885-EEF264D05362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73214B-C9BD-4F0C-82F8-76AB8900EE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0926B2-77F7-4E0D-9885-EEF264D05362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73214B-C9BD-4F0C-82F8-76AB8900EE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F0926B2-77F7-4E0D-9885-EEF264D05362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573214B-C9BD-4F0C-82F8-76AB8900EE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F0926B2-77F7-4E0D-9885-EEF264D05362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573214B-C9BD-4F0C-82F8-76AB8900EE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6F0926B2-77F7-4E0D-9885-EEF264D05362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C573214B-C9BD-4F0C-82F8-76AB8900EE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Maria\Documents\мусульманский мир.png"/>
          <p:cNvPicPr>
            <a:picLocks noChangeAspect="1" noChangeArrowheads="1"/>
          </p:cNvPicPr>
          <p:nvPr/>
        </p:nvPicPr>
        <p:blipFill>
          <a:blip r:embed="rId2" cstate="print"/>
          <a:srcRect l="5186" t="-71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357166"/>
            <a:ext cx="8229600" cy="220980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МУСУЛЬМАНСКИЙ МИР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3766" y="5105400"/>
            <a:ext cx="6560234" cy="1752600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Выполнила: </a:t>
            </a:r>
            <a:r>
              <a:rPr lang="ru-RU" dirty="0" err="1" smtClean="0"/>
              <a:t>Хрол</a:t>
            </a:r>
            <a:r>
              <a:rPr lang="ru-RU" dirty="0" smtClean="0"/>
              <a:t> Е.В. 10А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700" dirty="0" smtClean="0"/>
              <a:t>ОСОБЕННОСТИ КУЛЬТУРНОГО РАЗВИТИЯ И ОБРАЗА ЖИЗНИ В СТРАНАХ ММУСУЛЬМАНСКОГО МИРА</a:t>
            </a: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2"/>
            <a:ext cx="8686800" cy="4600905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300" dirty="0" smtClean="0"/>
              <a:t>        Повседневную </a:t>
            </a:r>
            <a:r>
              <a:rPr lang="ru-RU" sz="2300" dirty="0" smtClean="0"/>
              <a:t>жизнь мусульман по-прежнему регулировал шариат – свод правовых и нравственных норм поведения, основанные на Коране</a:t>
            </a:r>
            <a:r>
              <a:rPr lang="ru-RU" sz="2300" dirty="0" smtClean="0"/>
              <a:t>. В соответствии с ними мусульманин обязан молиться пять раз в день, подавать милостыню бедным, совершать хадж – паломничество в Мекку и т. д. </a:t>
            </a:r>
          </a:p>
          <a:p>
            <a:pPr algn="just">
              <a:buNone/>
            </a:pPr>
            <a:r>
              <a:rPr lang="ru-RU" sz="2300" dirty="0" smtClean="0"/>
              <a:t>        Уровень жизни большинства мусульман был крайне низким. Орудия труда примитивными – соха, плуг. Ирригационные сооружения традиционными – каналы и арыки. Феллахи выращивали пшеницу, рис, кукурузу. Основу хозяйства бедуинов-кочевников составляло скотоводство. Однако развитие капитализма подорвало кочевое хозяйство. Сотни тысяч кочевников перешли к оседлому образу жизни.</a:t>
            </a:r>
            <a:endParaRPr lang="ru-RU" sz="2300" dirty="0" smtClean="0"/>
          </a:p>
          <a:p>
            <a:pPr>
              <a:buNone/>
            </a:pPr>
            <a:endParaRPr lang="ru-RU" sz="23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СОДЕРЖАНИЕ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000" dirty="0" smtClean="0"/>
              <a:t>Турция</a:t>
            </a:r>
          </a:p>
          <a:p>
            <a:r>
              <a:rPr lang="ru-RU" sz="3000" dirty="0" smtClean="0"/>
              <a:t>Иран</a:t>
            </a:r>
          </a:p>
          <a:p>
            <a:r>
              <a:rPr lang="ru-RU" sz="3000" dirty="0" smtClean="0"/>
              <a:t>Достижение независимости Афганистаном</a:t>
            </a:r>
          </a:p>
          <a:p>
            <a:r>
              <a:rPr lang="ru-RU" sz="3000" dirty="0" smtClean="0"/>
              <a:t>Египет</a:t>
            </a:r>
          </a:p>
          <a:p>
            <a:r>
              <a:rPr lang="ru-RU" sz="3000" dirty="0" smtClean="0"/>
              <a:t>Особенности культурного развития и образа жизни странах мусульманского мира.</a:t>
            </a:r>
            <a:endParaRPr lang="ru-RU" sz="30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ria\Desktop\thumb_img_4798_1024.1600x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1500174"/>
            <a:ext cx="3848201" cy="51325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Турция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42908" y="1571612"/>
            <a:ext cx="9072626" cy="507209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1800" dirty="0" smtClean="0"/>
              <a:t>      </a:t>
            </a:r>
            <a:r>
              <a:rPr lang="ru-RU" sz="1800" dirty="0" smtClean="0"/>
              <a:t>    </a:t>
            </a:r>
            <a:r>
              <a:rPr lang="ru-RU" sz="1900" dirty="0" smtClean="0"/>
              <a:t>После </a:t>
            </a:r>
            <a:r>
              <a:rPr lang="ru-RU" sz="1900" dirty="0" smtClean="0"/>
              <a:t>поражения в Первой Мировой войне поставило Турцию на грань утраты. В августе 1920 г. Лидеры Антанты навязали султану </a:t>
            </a:r>
            <a:r>
              <a:rPr lang="ru-RU" sz="1900" i="1" dirty="0" smtClean="0"/>
              <a:t>Севрский мирный договор </a:t>
            </a:r>
            <a:r>
              <a:rPr lang="ru-RU" sz="1900" dirty="0" smtClean="0"/>
              <a:t>(Турция делилась между Англией, Францией, Италией и Грецией). В этих условиях освободительную борьбу турецкого народа </a:t>
            </a:r>
            <a:r>
              <a:rPr lang="ru-RU" sz="1900" dirty="0" smtClean="0"/>
              <a:t>в </a:t>
            </a:r>
            <a:r>
              <a:rPr lang="ru-RU" sz="1900" dirty="0" smtClean="0"/>
              <a:t>1919 – 1923 гг. возглавил генерал </a:t>
            </a:r>
            <a:r>
              <a:rPr lang="ru-RU" sz="1900" b="1" dirty="0" smtClean="0"/>
              <a:t>Мустафа </a:t>
            </a:r>
            <a:r>
              <a:rPr lang="ru-RU" sz="1900" b="1" dirty="0" err="1" smtClean="0"/>
              <a:t>Кемаль</a:t>
            </a:r>
            <a:r>
              <a:rPr lang="ru-RU" sz="1900" dirty="0" smtClean="0"/>
              <a:t>. Одержал победу.</a:t>
            </a:r>
          </a:p>
          <a:p>
            <a:pPr algn="just">
              <a:buNone/>
            </a:pPr>
            <a:r>
              <a:rPr lang="ru-RU" sz="1900" dirty="0" smtClean="0"/>
              <a:t>     </a:t>
            </a:r>
            <a:r>
              <a:rPr lang="ru-RU" sz="1900" dirty="0" smtClean="0"/>
              <a:t>     </a:t>
            </a:r>
            <a:r>
              <a:rPr lang="ru-RU" sz="1900" dirty="0" smtClean="0"/>
              <a:t>1 ноября 1922 г. Великое национальное собрание Турции (ВНСТ) приняло закон б упразднении султана. В апреле 1923 г. Создана – Народно-республиканская партия (НРП). 23 октября 1923 г. Турция провозглашена республикой. </a:t>
            </a:r>
            <a:r>
              <a:rPr lang="ru-RU" sz="1900" dirty="0" err="1" smtClean="0"/>
              <a:t>Кемалистской</a:t>
            </a:r>
            <a:r>
              <a:rPr lang="ru-RU" sz="1900" dirty="0" smtClean="0"/>
              <a:t> революцией завершился процесс слома старой политической системы и создания турецкого национального государства. </a:t>
            </a:r>
            <a:endParaRPr lang="en-GB" sz="1900" dirty="0" smtClean="0"/>
          </a:p>
          <a:p>
            <a:pPr algn="just">
              <a:buNone/>
            </a:pPr>
            <a:r>
              <a:rPr lang="en-GB" sz="1900" dirty="0" smtClean="0"/>
              <a:t>      </a:t>
            </a:r>
            <a:r>
              <a:rPr lang="ru-RU" sz="1900" dirty="0" smtClean="0"/>
              <a:t>    В </a:t>
            </a:r>
            <a:r>
              <a:rPr lang="ru-RU" sz="1900" dirty="0" smtClean="0"/>
              <a:t>марте 1924 г. был ликвидирован халифат, упразднялось министерство по дела религий, были закрыты медресе. Вводилось новое административное деление на губернии. 20 апреля 1924 г. – первая конституция. В стане установился однопартийный режим (НРП).  В 1925 – 1928 гг. были приняты новые уголовный и гражданский кодексы.  Запрещено многоженство. Ввелись европейский календарь, одежда, латинский алфавит. В 1934 г. Издан закон о введении фамилии.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Maria\Desktop\_54587_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1643050"/>
            <a:ext cx="3536956" cy="47373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Турция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42908" y="1428736"/>
            <a:ext cx="9144064" cy="5286412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dirty="0" smtClean="0"/>
              <a:t>       </a:t>
            </a:r>
            <a:r>
              <a:rPr lang="ru-RU" dirty="0" smtClean="0"/>
              <a:t>Главным содержанием экономической политики стал этатизм. Государство вкладывалось в промышленность, </a:t>
            </a:r>
            <a:r>
              <a:rPr lang="ru-RU" dirty="0" err="1" smtClean="0"/>
              <a:t>жд-транспорти</a:t>
            </a:r>
            <a:r>
              <a:rPr lang="ru-RU" dirty="0" smtClean="0"/>
              <a:t> т.д. </a:t>
            </a:r>
          </a:p>
          <a:p>
            <a:pPr algn="just">
              <a:buNone/>
            </a:pPr>
            <a:r>
              <a:rPr lang="ru-RU" dirty="0" smtClean="0"/>
              <a:t>     В 1920 – 1930-е гг. возникли предприятия пищевой и легкой промышленности, увеличилась внешняя </a:t>
            </a:r>
            <a:r>
              <a:rPr lang="ru-RU" dirty="0" err="1" smtClean="0"/>
              <a:t>торовля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В 1938 г. Построен первый металлургический комбинат. </a:t>
            </a:r>
          </a:p>
          <a:p>
            <a:pPr algn="just">
              <a:buNone/>
            </a:pPr>
            <a:r>
              <a:rPr lang="ru-RU" dirty="0" smtClean="0"/>
              <a:t>     В ходе буржуазных реформ окончательно оформилась идеология кемализма. Его основными принципами: республиканизм; национализм;  этатизм; </a:t>
            </a:r>
            <a:r>
              <a:rPr lang="ru-RU" dirty="0" err="1" smtClean="0"/>
              <a:t>лаицизм</a:t>
            </a:r>
            <a:r>
              <a:rPr lang="ru-RU" dirty="0" smtClean="0"/>
              <a:t>; единство турецкого народа; отрицавшие наличие классов и классовой борьбы Турции; революционность.</a:t>
            </a:r>
          </a:p>
          <a:p>
            <a:pPr algn="just">
              <a:buNone/>
            </a:pPr>
            <a:r>
              <a:rPr lang="ru-RU" dirty="0" smtClean="0"/>
              <a:t>     </a:t>
            </a:r>
            <a:r>
              <a:rPr lang="ru-RU" dirty="0" smtClean="0"/>
              <a:t>     К </a:t>
            </a:r>
            <a:r>
              <a:rPr lang="ru-RU" dirty="0" smtClean="0"/>
              <a:t>концу 1930-х гг. </a:t>
            </a:r>
            <a:r>
              <a:rPr lang="ru-RU" dirty="0" err="1" smtClean="0"/>
              <a:t>кемалистская</a:t>
            </a:r>
            <a:r>
              <a:rPr lang="ru-RU" dirty="0" smtClean="0"/>
              <a:t> власть приобрела черты однопартийного авторитарного режима во главе с </a:t>
            </a:r>
            <a:r>
              <a:rPr lang="ru-RU" dirty="0" smtClean="0"/>
              <a:t>президентом </a:t>
            </a:r>
            <a:r>
              <a:rPr lang="ru-RU" dirty="0" err="1" smtClean="0"/>
              <a:t>Ататюрком</a:t>
            </a:r>
            <a:r>
              <a:rPr lang="ru-RU" dirty="0" smtClean="0"/>
              <a:t>, а после смерти в 1938 г., с </a:t>
            </a:r>
            <a:r>
              <a:rPr lang="ru-RU" dirty="0" smtClean="0"/>
              <a:t>президентом </a:t>
            </a:r>
            <a:r>
              <a:rPr lang="ru-RU" dirty="0" err="1" smtClean="0"/>
              <a:t>Исметом</a:t>
            </a:r>
            <a:r>
              <a:rPr lang="ru-RU" dirty="0" smtClean="0"/>
              <a:t> </a:t>
            </a:r>
            <a:r>
              <a:rPr lang="ru-RU" dirty="0" err="1" smtClean="0"/>
              <a:t>Иненю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dirty="0" smtClean="0"/>
              <a:t>    </a:t>
            </a:r>
            <a:r>
              <a:rPr lang="ru-RU" dirty="0" smtClean="0"/>
              <a:t>      </a:t>
            </a:r>
            <a:r>
              <a:rPr lang="ru-RU" dirty="0" smtClean="0"/>
              <a:t>С началом Второй мировой войны  Турция заявила о нейтралитете, заигрывая то с «оси Берлин – Рим - Токио», то с союзниками антигитлеровской коалиции. В феврале 1945 г. объявила войну Германии и Японии.</a:t>
            </a:r>
          </a:p>
          <a:p>
            <a:pPr algn="just">
              <a:buNone/>
            </a:pPr>
            <a:r>
              <a:rPr lang="ru-RU" dirty="0" smtClean="0"/>
              <a:t>    </a:t>
            </a:r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aria\Desktop\RezaShahOilpai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500174"/>
            <a:ext cx="4500594" cy="50406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ИРАН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2"/>
            <a:ext cx="8929718" cy="507209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en-GB" dirty="0" smtClean="0"/>
              <a:t> </a:t>
            </a:r>
            <a:r>
              <a:rPr lang="ru-RU" dirty="0" smtClean="0"/>
              <a:t>    </a:t>
            </a:r>
            <a:r>
              <a:rPr lang="en-GB" dirty="0" smtClean="0"/>
              <a:t> </a:t>
            </a:r>
            <a:r>
              <a:rPr lang="ru-RU" dirty="0" smtClean="0"/>
              <a:t>Особенностью </a:t>
            </a:r>
            <a:r>
              <a:rPr lang="ru-RU" dirty="0" smtClean="0"/>
              <a:t>национально-освободительного движения в </a:t>
            </a:r>
            <a:r>
              <a:rPr lang="ru-RU" dirty="0" err="1" smtClean="0"/>
              <a:t>Ирае</a:t>
            </a:r>
            <a:r>
              <a:rPr lang="ru-RU" dirty="0" smtClean="0"/>
              <a:t> была борьба всех патриотических сил против влияния Великобритании и России в стране. После </a:t>
            </a:r>
            <a:r>
              <a:rPr lang="ru-RU" dirty="0" err="1" smtClean="0"/>
              <a:t>аккупации</a:t>
            </a:r>
            <a:r>
              <a:rPr lang="ru-RU" dirty="0" smtClean="0"/>
              <a:t> территории Ирана английскими войсками (1918) началось вооруженное противостояние </a:t>
            </a:r>
            <a:r>
              <a:rPr lang="ru-RU" dirty="0" err="1" smtClean="0"/>
              <a:t>интервертам</a:t>
            </a:r>
            <a:r>
              <a:rPr lang="ru-RU" dirty="0" smtClean="0"/>
              <a:t>. К власти в 1925 г. </a:t>
            </a:r>
            <a:r>
              <a:rPr lang="ru-RU" dirty="0" smtClean="0"/>
              <a:t>пришел </a:t>
            </a:r>
            <a:r>
              <a:rPr lang="ru-RU" dirty="0" err="1" smtClean="0"/>
              <a:t>Реза-хан</a:t>
            </a:r>
            <a:r>
              <a:rPr lang="ru-RU" dirty="0" smtClean="0"/>
              <a:t>, основатель династии Пехлеви. </a:t>
            </a:r>
            <a:r>
              <a:rPr lang="ru-RU" dirty="0" smtClean="0"/>
              <a:t>        После </a:t>
            </a:r>
            <a:r>
              <a:rPr lang="ru-RU" dirty="0" smtClean="0"/>
              <a:t>установления режима личной диктатуры шаха в стране начались реформы, направленные на модернизацию государства и консолидацию нации. Но постоянная борьба между сторонниками монархии и иранской буржуазией привела к тому, что в Иране усилилось влияние экономически более развитых стран.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aria\Desktop\images_(4)_fa_rsz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1571612"/>
            <a:ext cx="3143272" cy="48895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ДОСТИЖЕНИЕ НЕЗАВИСИМОСТИ АФГАНИСТАНОМ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42908" y="1428736"/>
            <a:ext cx="9072626" cy="542926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 smtClean="0"/>
              <a:t>     К </a:t>
            </a:r>
            <a:r>
              <a:rPr lang="ru-RU" dirty="0" smtClean="0"/>
              <a:t>началу ХХ в. Афганистан являлся страной, частично зависимой от Великобритании, которая имела право контролировать его внешнюю политику. В годы Первой мировой войны Афганистан придерживался нейтралитета. 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dirty="0" smtClean="0"/>
              <a:t>     В </a:t>
            </a:r>
            <a:r>
              <a:rPr lang="ru-RU" dirty="0" smtClean="0"/>
              <a:t>марте 1919 г. на афганский трон вступил </a:t>
            </a:r>
            <a:r>
              <a:rPr lang="ru-RU" dirty="0" err="1" smtClean="0"/>
              <a:t>Аманулла-хан</a:t>
            </a:r>
            <a:r>
              <a:rPr lang="ru-RU" dirty="0" smtClean="0"/>
              <a:t>. Новый мир потребовал от Великобритании полной независимости. Английское правительство ответило отказом. Советская Россия первая признала независимость афганского государства.</a:t>
            </a:r>
          </a:p>
          <a:p>
            <a:pPr>
              <a:buNone/>
            </a:pPr>
            <a:r>
              <a:rPr lang="ru-RU" dirty="0" smtClean="0"/>
              <a:t>     В мае 1919 г. Великобритания развязала войну против Афганистана. В августе 1919 г. Признала независимость Афганистана. 28 февраля 1921 г. </a:t>
            </a:r>
            <a:r>
              <a:rPr lang="ru-RU" dirty="0" smtClean="0"/>
              <a:t>          </a:t>
            </a:r>
            <a:r>
              <a:rPr lang="ru-RU" dirty="0" smtClean="0"/>
              <a:t>п</a:t>
            </a:r>
            <a:r>
              <a:rPr lang="ru-RU" dirty="0" smtClean="0"/>
              <a:t>одписан </a:t>
            </a:r>
            <a:r>
              <a:rPr lang="ru-RU" dirty="0" err="1" smtClean="0"/>
              <a:t>советско-авганский</a:t>
            </a:r>
            <a:r>
              <a:rPr lang="ru-RU" dirty="0" smtClean="0"/>
              <a:t> договор о дружбе. </a:t>
            </a:r>
          </a:p>
          <a:p>
            <a:pPr>
              <a:buNone/>
            </a:pPr>
            <a:r>
              <a:rPr lang="ru-RU" dirty="0" smtClean="0"/>
              <a:t>     Афганское правительство преступило к проведению реформ на ликвидацию отсталости страны. В 1923 г. Первая конституция Афганистана. Впервые декларировались  некоторые гражданские свободы – свобода печати, право на образование, неприкосновенность жилища. Ислам – государственная религия.  Отмена пыток, рабства.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/>
              <a:t>       </a:t>
            </a:r>
            <a:r>
              <a:rPr lang="ru-RU" dirty="0" smtClean="0"/>
              <a:t>В 1920-е гг. экономическое развитие страны. Появились промышленные  </a:t>
            </a:r>
            <a:r>
              <a:rPr lang="ru-RU" dirty="0" err="1" smtClean="0"/>
              <a:t>пердприятия</a:t>
            </a:r>
            <a:r>
              <a:rPr lang="ru-RU" dirty="0" smtClean="0"/>
              <a:t> кожевенно-обувная фабрика, завод бездымного пороха. Строительство телеграфных линей и электростанций.  Обязательным было начальное образование.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Maria\Desktop\barak-Zahir Sha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500174"/>
            <a:ext cx="3788578" cy="50766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ДОСТИЖЕНИЕ НЕЗАВИСИМОСТИ АФГАНИСТАНОМ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8929718" cy="521497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/>
              <a:t>     </a:t>
            </a:r>
            <a:r>
              <a:rPr lang="ru-RU" sz="3400" dirty="0" smtClean="0"/>
              <a:t>Открыли три лицея и несколько профессиональных школ. Так же открылся первый кинотеатр, были созданы Национальные музей и публичная библиотека.  </a:t>
            </a:r>
          </a:p>
          <a:p>
            <a:pPr>
              <a:buNone/>
            </a:pPr>
            <a:r>
              <a:rPr lang="ru-RU" sz="3400" dirty="0" smtClean="0"/>
              <a:t> </a:t>
            </a:r>
            <a:r>
              <a:rPr lang="ru-RU" sz="3400" dirty="0" smtClean="0"/>
              <a:t>   Реформы </a:t>
            </a:r>
            <a:r>
              <a:rPr lang="ru-RU" sz="3400" dirty="0" err="1" smtClean="0"/>
              <a:t>Амануллы-хана</a:t>
            </a:r>
            <a:r>
              <a:rPr lang="ru-RU" sz="3400" dirty="0" smtClean="0"/>
              <a:t> натолкнулись на яростное противодействие – верхушки мусульманских богословов, ханов племен, феодальных землевладельцев. Эмир-реформатор был объявлен безбожником.  В стране вспыхнули восстания, что привело к войне. В 1929 г. </a:t>
            </a:r>
            <a:r>
              <a:rPr lang="ru-RU" sz="3400" dirty="0" err="1" smtClean="0"/>
              <a:t>Аманулла-хан</a:t>
            </a:r>
            <a:r>
              <a:rPr lang="ru-RU" sz="3400" dirty="0" smtClean="0"/>
              <a:t> отрекся от престола и покинул страну.</a:t>
            </a:r>
          </a:p>
          <a:p>
            <a:pPr>
              <a:buNone/>
            </a:pPr>
            <a:r>
              <a:rPr lang="ru-RU" sz="3400" dirty="0" smtClean="0"/>
              <a:t>        Ситуация стабилизировалась, когда к власти пришел Надир-хана. После его смерти в 1933 г. Королем стал  его сын Мухаммед </a:t>
            </a:r>
            <a:r>
              <a:rPr lang="ru-RU" sz="3400" dirty="0" err="1" smtClean="0"/>
              <a:t>Захир-шах</a:t>
            </a:r>
            <a:r>
              <a:rPr lang="ru-RU" sz="3400" dirty="0" smtClean="0"/>
              <a:t>. После начал Второй мировой войны  в Европе в 1939 г. Афганистан объявил о своем нейтралитете.</a:t>
            </a:r>
          </a:p>
          <a:p>
            <a:pPr>
              <a:buNone/>
            </a:pPr>
            <a:r>
              <a:rPr lang="ru-RU" sz="3400" dirty="0" smtClean="0"/>
              <a:t> </a:t>
            </a:r>
            <a:r>
              <a:rPr lang="ru-RU" sz="3400" dirty="0" smtClean="0"/>
              <a:t>    </a:t>
            </a:r>
            <a:endParaRPr lang="ru-RU" sz="34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/>
              <a:t>ЕГИПЕТ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8686800" cy="467234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300" dirty="0" smtClean="0"/>
              <a:t>         В Северной Африке национально</a:t>
            </a:r>
          </a:p>
          <a:p>
            <a:pPr algn="just">
              <a:buNone/>
            </a:pPr>
            <a:r>
              <a:rPr lang="ru-RU" sz="2300" dirty="0" smtClean="0"/>
              <a:t>     освободительное  движение в 1919 – 1939 гг. достигло</a:t>
            </a:r>
          </a:p>
          <a:p>
            <a:pPr algn="just">
              <a:buNone/>
            </a:pPr>
            <a:r>
              <a:rPr lang="ru-RU" sz="2300" dirty="0" smtClean="0"/>
              <a:t>     наибольшего размаха в Египте, который был оккупирован Англией еще в 1882 г.</a:t>
            </a:r>
          </a:p>
          <a:p>
            <a:pPr algn="just">
              <a:buNone/>
            </a:pPr>
            <a:r>
              <a:rPr lang="ru-RU" sz="2300" dirty="0" smtClean="0"/>
              <a:t>         После Первой мировой войны в Египте начался новый этап освободительного движения. Особенностью египетского национализма стал – </a:t>
            </a:r>
            <a:r>
              <a:rPr lang="ru-RU" sz="2300" dirty="0" err="1" smtClean="0"/>
              <a:t>фараонизм</a:t>
            </a:r>
            <a:r>
              <a:rPr lang="ru-RU" sz="2300" dirty="0" smtClean="0"/>
              <a:t> – прославления эпохи древнего Египта. Борьбу за независимость возглавила  буржуазная партия «Египетская делегация» - </a:t>
            </a:r>
            <a:r>
              <a:rPr lang="ru-RU" sz="2300" dirty="0" err="1" smtClean="0"/>
              <a:t>Вафд</a:t>
            </a:r>
            <a:r>
              <a:rPr lang="ru-RU" sz="2300" dirty="0" smtClean="0"/>
              <a:t>. Два крупных восстания в 1919 и 1921 гг. продемонстрировали шаткость положения англичан в Египте. В феврале 1922 г.                        </a:t>
            </a:r>
            <a:r>
              <a:rPr lang="ru-RU" sz="2300" dirty="0" smtClean="0"/>
              <a:t> </a:t>
            </a:r>
            <a:endParaRPr lang="ru-RU" sz="2300" dirty="0" smtClean="0"/>
          </a:p>
          <a:p>
            <a:pPr algn="just">
              <a:buNone/>
            </a:pPr>
            <a:r>
              <a:rPr lang="ru-RU" sz="2300" dirty="0" smtClean="0"/>
              <a:t>    Англия была вынуждена подписать  декларацию о предоставлении независимости Египту. По конституции 1923 г. Египет стал конституционной монархией.</a:t>
            </a:r>
          </a:p>
          <a:p>
            <a:pPr algn="just">
              <a:buNone/>
            </a:pPr>
            <a:r>
              <a:rPr lang="ru-RU" sz="2300" dirty="0" smtClean="0"/>
              <a:t> </a:t>
            </a:r>
            <a:endParaRPr lang="ru-RU" sz="23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700" dirty="0" smtClean="0"/>
              <a:t>ОСОБЕННОСТИ КУЛЬТУРНОГО РАЗВИТИЯ И ОБРАЗА ЖИЗНИ В СТРАНАХ ММУСУЛЬМАНСКОГО МИРА</a:t>
            </a: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2"/>
            <a:ext cx="8586758" cy="4383404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ru-RU" sz="8800" dirty="0" smtClean="0"/>
              <a:t>         Духовную основу мусульманской цивилизации составляет ислам. В первой половине ХХ в.в исламе выделились направления: </a:t>
            </a:r>
            <a:r>
              <a:rPr lang="ru-RU" sz="8800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фундаментализм</a:t>
            </a:r>
            <a:r>
              <a:rPr lang="ru-RU" sz="8800" dirty="0" smtClean="0"/>
              <a:t> и </a:t>
            </a:r>
            <a:r>
              <a:rPr lang="ru-RU" sz="88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реформизм</a:t>
            </a:r>
            <a:r>
              <a:rPr lang="ru-RU" sz="8800" dirty="0" smtClean="0"/>
              <a:t>.</a:t>
            </a:r>
          </a:p>
          <a:p>
            <a:pPr algn="just">
              <a:buNone/>
            </a:pPr>
            <a:r>
              <a:rPr lang="ru-RU" sz="8800" dirty="0" smtClean="0"/>
              <a:t>       </a:t>
            </a:r>
            <a:r>
              <a:rPr lang="ru-RU" sz="8800" i="1" u="sng" dirty="0" smtClean="0"/>
              <a:t>Фундаменталисты</a:t>
            </a:r>
            <a:r>
              <a:rPr lang="ru-RU" sz="8800" dirty="0" smtClean="0"/>
              <a:t> ратовали за сохранение и перенесение в сегодняшний день основных принципов ислама времен Мухаммеда и первых халифов.</a:t>
            </a:r>
          </a:p>
          <a:p>
            <a:pPr algn="just">
              <a:buNone/>
            </a:pPr>
            <a:r>
              <a:rPr lang="ru-RU" sz="8800" dirty="0" smtClean="0"/>
              <a:t>         </a:t>
            </a:r>
            <a:r>
              <a:rPr lang="ru-RU" sz="8800" i="1" u="sng" dirty="0" smtClean="0"/>
              <a:t>Реформисты</a:t>
            </a:r>
            <a:r>
              <a:rPr lang="ru-RU" sz="8800" dirty="0" smtClean="0"/>
              <a:t> стремились найти пути приспособления ислама к современному миру, выступали за отказ от устаревших предписаний.</a:t>
            </a:r>
          </a:p>
          <a:p>
            <a:pPr algn="just">
              <a:buNone/>
            </a:pPr>
            <a:r>
              <a:rPr lang="ru-RU" sz="8800" dirty="0" smtClean="0"/>
              <a:t>     Реформисты являлись сторонниками светского государства, а фундаменталисты – исламского государства. </a:t>
            </a:r>
          </a:p>
          <a:p>
            <a:pPr algn="just">
              <a:buNone/>
            </a:pPr>
            <a:r>
              <a:rPr lang="ru-RU" sz="8800" dirty="0" smtClean="0"/>
              <a:t>         В конце 1920-х – начале 1930-х гг. в мусульманском мире началось возрастание </a:t>
            </a:r>
            <a:r>
              <a:rPr lang="ru-RU" sz="8800" dirty="0" err="1" smtClean="0"/>
              <a:t>фундаменталистского</a:t>
            </a:r>
            <a:r>
              <a:rPr lang="ru-RU" sz="8800" dirty="0" smtClean="0"/>
              <a:t> течения. </a:t>
            </a:r>
          </a:p>
          <a:p>
            <a:pPr algn="just">
              <a:buNone/>
            </a:pPr>
            <a:r>
              <a:rPr lang="ru-RU" sz="8800" dirty="0" smtClean="0"/>
              <a:t>         В области образования мусульманский мир значительно отставал от Запада. Однако в 1930-е гг. уровень грамотности повысился.</a:t>
            </a:r>
          </a:p>
          <a:p>
            <a:pPr algn="just">
              <a:buNone/>
            </a:pPr>
            <a:r>
              <a:rPr lang="ru-RU" sz="8800" dirty="0" smtClean="0"/>
              <a:t>         В художественной культуре мусульманского мира 1920 – 1930-х гг. отразились проблемы национально-освободительного движения.</a:t>
            </a:r>
          </a:p>
          <a:p>
            <a:pPr>
              <a:buNone/>
            </a:pPr>
            <a:endParaRPr lang="ru-RU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489</TotalTime>
  <Words>1105</Words>
  <Application>Microsoft Office PowerPoint</Application>
  <PresentationFormat>Экран (4:3)</PresentationFormat>
  <Paragraphs>54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Литейная</vt:lpstr>
      <vt:lpstr>МУСУЛЬМАНСКИЙ МИР</vt:lpstr>
      <vt:lpstr>СОДЕРЖАНИЕ</vt:lpstr>
      <vt:lpstr>Турция</vt:lpstr>
      <vt:lpstr>Турция</vt:lpstr>
      <vt:lpstr>ИРАН</vt:lpstr>
      <vt:lpstr>ДОСТИЖЕНИЕ НЕЗАВИСИМОСТИ АФГАНИСТАНОМ</vt:lpstr>
      <vt:lpstr>ДОСТИЖЕНИЕ НЕЗАВИСИМОСТИ АФГАНИСТАНОМ</vt:lpstr>
      <vt:lpstr>ЕГИПЕТ</vt:lpstr>
      <vt:lpstr>ОСОБЕННОСТИ КУЛЬТУРНОГО РАЗВИТИЯ И ОБРАЗА ЖИЗНИ В СТРАНАХ ММУСУЛЬМАНСКОГО МИРА</vt:lpstr>
      <vt:lpstr>ОСОБЕННОСТИ КУЛЬТУРНОГО РАЗВИТИЯ И ОБРАЗА ЖИЗНИ В СТРАНАХ ММУСУЛЬМАНСКОГО МИРА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МУСУЛЬМАНСКИЙ МИР</dc:title>
  <dc:creator>Maria Khrol</dc:creator>
  <cp:lastModifiedBy>Maria Khrol</cp:lastModifiedBy>
  <cp:revision>13</cp:revision>
  <dcterms:created xsi:type="dcterms:W3CDTF">2018-12-02T19:20:40Z</dcterms:created>
  <dcterms:modified xsi:type="dcterms:W3CDTF">2018-12-03T22:14:34Z</dcterms:modified>
</cp:coreProperties>
</file>