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E109-BE11-4EC7-AAA8-0DFC4FE0BBBF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0CEA-B633-4DC7-9894-4EDDF574A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745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E109-BE11-4EC7-AAA8-0DFC4FE0BBBF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0CEA-B633-4DC7-9894-4EDDF574A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201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E109-BE11-4EC7-AAA8-0DFC4FE0BBBF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0CEA-B633-4DC7-9894-4EDDF574ACD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4986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E109-BE11-4EC7-AAA8-0DFC4FE0BBBF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0CEA-B633-4DC7-9894-4EDDF574A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175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E109-BE11-4EC7-AAA8-0DFC4FE0BBBF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0CEA-B633-4DC7-9894-4EDDF574ACD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3595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E109-BE11-4EC7-AAA8-0DFC4FE0BBBF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0CEA-B633-4DC7-9894-4EDDF574A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672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E109-BE11-4EC7-AAA8-0DFC4FE0BBBF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0CEA-B633-4DC7-9894-4EDDF574A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826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E109-BE11-4EC7-AAA8-0DFC4FE0BBBF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0CEA-B633-4DC7-9894-4EDDF574A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180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E109-BE11-4EC7-AAA8-0DFC4FE0BBBF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0CEA-B633-4DC7-9894-4EDDF574A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58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E109-BE11-4EC7-AAA8-0DFC4FE0BBBF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0CEA-B633-4DC7-9894-4EDDF574A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366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E109-BE11-4EC7-AAA8-0DFC4FE0BBBF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0CEA-B633-4DC7-9894-4EDDF574A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501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E109-BE11-4EC7-AAA8-0DFC4FE0BBBF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0CEA-B633-4DC7-9894-4EDDF574A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92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E109-BE11-4EC7-AAA8-0DFC4FE0BBBF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0CEA-B633-4DC7-9894-4EDDF574A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691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E109-BE11-4EC7-AAA8-0DFC4FE0BBBF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0CEA-B633-4DC7-9894-4EDDF574A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269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E109-BE11-4EC7-AAA8-0DFC4FE0BBBF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0CEA-B633-4DC7-9894-4EDDF574A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52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E109-BE11-4EC7-AAA8-0DFC4FE0BBBF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0CEA-B633-4DC7-9894-4EDDF574A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559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7E109-BE11-4EC7-AAA8-0DFC4FE0BBBF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E8A0CEA-B633-4DC7-9894-4EDDF574A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37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0694" y="381790"/>
            <a:ext cx="212061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</a:t>
            </a:r>
            <a:endParaRPr lang="ru-RU" sz="20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074" name="Picture 2" descr="ÐÐ ÐÐÐ¡ÐÐÐ Ð¥ÐÐÐÐ¤ÐÐ¢ Ð² ÐºÐ¾Ð½ÑÐµ VIII - Ð½Ð°ÑÐ°Ð»Ðµ IX Ð²Ð²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9"/>
          <a:stretch/>
        </p:blipFill>
        <p:spPr bwMode="auto">
          <a:xfrm>
            <a:off x="4723633" y="1"/>
            <a:ext cx="4499195" cy="403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03"/>
          <a:stretch/>
        </p:blipFill>
        <p:spPr bwMode="auto">
          <a:xfrm>
            <a:off x="0" y="3294993"/>
            <a:ext cx="4723633" cy="356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Ð°ÑÐ°Ð±Ñ Ð² ÑÑÐµÐ´Ð½ÐµÐ²ÐµÐºÐ¾Ð²Ñ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828" y="2787266"/>
            <a:ext cx="2969172" cy="407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50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6380" y="547356"/>
            <a:ext cx="51328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20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</a:t>
            </a:r>
            <a:endParaRPr lang="ru-RU" sz="20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244" name="Picture 4" descr="Ð ÐµÑÐµÐ±Ð½Ð¸Ðº ÐÐ¾ ÐÑÑÐ¾ÑÐ¸Ð¸ 6 ÐÐ»Ð°ÑÑ ÐÑÐµÑÑÐ¾Ð²ÑÐµ ÐÐ¾ÑÐ¾Ð´Ñ Ð¢Ð°Ð±Ð»Ð¸ÑÐ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3" t="19035" r="9325" b="10896"/>
          <a:stretch/>
        </p:blipFill>
        <p:spPr bwMode="auto">
          <a:xfrm>
            <a:off x="1608082" y="126124"/>
            <a:ext cx="5659822" cy="673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ÐºÑÐµÑÑÐ¾Ð²ÑÐµ Ð¿Ð¾ÑÐ¾Ð´Ñ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855" y="126125"/>
            <a:ext cx="4578789" cy="309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Image result for ÐºÑÐµÑÑÐ¾Ð²ÑÐµ Ð¿Ð¾ÑÐ¾Ð´Ñ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855" y="3216167"/>
            <a:ext cx="4578789" cy="364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206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6795" y="279342"/>
            <a:ext cx="1797288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e-BY" sz="20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Л</a:t>
            </a:r>
            <a:endParaRPr lang="ru-RU" sz="20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1266" name="Picture 2" descr="Image result for Ð»ÐµÑÐ¾Ð¿Ð¸Ñ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968" y="434975"/>
            <a:ext cx="52387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193" y="534588"/>
            <a:ext cx="3804745" cy="582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641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810" y="358170"/>
            <a:ext cx="2425664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e-BY" sz="20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</a:t>
            </a:r>
            <a:endParaRPr lang="ru-RU" sz="20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290" name="Picture 2" descr="Image result for Ð¼Ð°Ð½ÑÑÐ°ÐºÑÑÑÐ° ÑÑÐµÐ´Ð½ÐµÐ²ÐµÐºÐ¾Ð²Ð°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74" y="109390"/>
            <a:ext cx="4556235" cy="474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sult for Ð¼Ð°Ð½ÑÑÐ°ÐºÑÑÑÐ° ÑÑÐµÐ´Ð½ÐµÐ²ÐµÐºÐ¾Ð²Ð°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709" y="2774732"/>
            <a:ext cx="4830615" cy="408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453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345" y="342405"/>
            <a:ext cx="180209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e-BY" sz="20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</a:t>
            </a:r>
            <a:endParaRPr lang="ru-RU" sz="20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3314" name="Picture 2" descr="Image result for Ð½Ð°ÑÑÑÐ°Ð»ÑÐ½Ð¾Ðµ ÑÐ¾Ð·ÑÐ¹ÑÑÐ²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72" y="928797"/>
            <a:ext cx="6829311" cy="499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800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740" y="279342"/>
            <a:ext cx="1800494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e-BY" sz="20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</a:t>
            </a:r>
            <a:endParaRPr lang="ru-RU" sz="20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4342" name="Picture 6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52"/>
          <a:stretch/>
        </p:blipFill>
        <p:spPr bwMode="auto">
          <a:xfrm>
            <a:off x="3198320" y="877690"/>
            <a:ext cx="6858000" cy="479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690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6539" y="421232"/>
            <a:ext cx="1550425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e-BY" sz="20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</a:t>
            </a:r>
            <a:endParaRPr lang="ru-RU" sz="20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536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07"/>
          <a:stretch/>
        </p:blipFill>
        <p:spPr bwMode="auto">
          <a:xfrm>
            <a:off x="2630761" y="421232"/>
            <a:ext cx="4258770" cy="542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328" y="421232"/>
            <a:ext cx="3595832" cy="520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555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8657" y="405466"/>
            <a:ext cx="1542410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e-BY" sz="20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</a:t>
            </a:r>
            <a:endParaRPr lang="ru-RU" sz="20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6386" name="Picture 2" descr="Image result for ÑÑÐ¾Ð»ÐµÑÐ½ÑÑ Ð²Ð¾Ð¹Ð½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046" y="241815"/>
            <a:ext cx="7526601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Image result for ÑÑÐ¾Ð»ÐµÑÐ½ÑÑ Ð²Ð¾Ð¹Ð½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046" y="3575565"/>
            <a:ext cx="3585333" cy="320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346" y="3575565"/>
            <a:ext cx="3756124" cy="320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9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9678" y="578888"/>
            <a:ext cx="1454244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e-BY" sz="20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</a:t>
            </a:r>
            <a:endParaRPr lang="ru-RU" sz="20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7410" name="Picture 2" descr="Image result for ÑÐµÐ²ÑÐ¾Ð½ÑÐºÐ¸Ð¹ Ð¾ÑÐ´ÐµÐ½ ÐºÐ°ÑÑ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394" y="578888"/>
            <a:ext cx="4887309" cy="616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Image result for ÑÐµÐ²ÑÐ¾Ð½ÑÐºÐ¸Ð¹ Ð¾ÑÐ´ÐµÐ½ Ð¼Ð°Ð»ÑÐ±Ð¾ÑÐº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1" r="12105"/>
          <a:stretch/>
        </p:blipFill>
        <p:spPr bwMode="auto">
          <a:xfrm>
            <a:off x="7104180" y="578888"/>
            <a:ext cx="2985751" cy="317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 rot="18931678">
            <a:off x="888937" y="2982137"/>
            <a:ext cx="1261241" cy="785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4" name="Picture 6" descr="Image result for ÑÐµÐ²ÑÐ¾Ð½ÑÐºÐ¸Ð¹ Ð¾ÑÐ´ÐµÐ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80" y="4032765"/>
            <a:ext cx="2985751" cy="2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Image result for ÑÐµÐ²ÑÐ¾Ð½ÑÐºÐ¸Ð¹ Ð¾ÑÐ´ÐµÐ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408" y="973026"/>
            <a:ext cx="1743075" cy="504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846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0366" y="310873"/>
            <a:ext cx="1588898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e-BY" sz="20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</a:t>
            </a:r>
            <a:endParaRPr lang="ru-RU" sz="20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8434" name="Picture 2" descr="Image result for ÑÑÐµÐ´Ð½ÐµÐ²ÐµÐºÐ¾Ð²ÑÐ¹ ÑÐ½Ð¸Ð²ÐµÑÑÐ¸ÑÐµÑ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9"/>
          <a:stretch/>
        </p:blipFill>
        <p:spPr bwMode="auto">
          <a:xfrm>
            <a:off x="2946072" y="1024759"/>
            <a:ext cx="6844314" cy="528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331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108" y="578888"/>
            <a:ext cx="2040943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e-BY" sz="20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Ф</a:t>
            </a:r>
            <a:endParaRPr lang="ru-RU" sz="20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AutoShape 2" descr="Image result for ÑÐµÐ°Ð´Ð°Ð»ÑÐ½Ð°Ñ Ð»ÐµÑÐ²ÑÑ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2" descr="Image result for ÑÐµÐ¾Ð´Ð°Ð»ÑÐ½Ð°Ñ Ð»ÐµÑÑÐ½Ð¸ÑÐ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72" name="Picture 16" descr="Image result for ÑÐµÐ¾Ð´Ð°Ð»ÑÐ½Ð°Ñ Ð»ÐµÑÑÐ½Ð¸ÑÐ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6"/>
          <a:stretch/>
        </p:blipFill>
        <p:spPr bwMode="auto">
          <a:xfrm>
            <a:off x="3633951" y="265443"/>
            <a:ext cx="5186855" cy="613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множение 7"/>
          <p:cNvSpPr/>
          <p:nvPr/>
        </p:nvSpPr>
        <p:spPr>
          <a:xfrm>
            <a:off x="5092262" y="4808483"/>
            <a:ext cx="2270235" cy="219140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757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809" y="452763"/>
            <a:ext cx="1609736" cy="46474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</a:t>
            </a:r>
          </a:p>
          <a:p>
            <a:pPr algn="ctr"/>
            <a:endParaRPr lang="ru-RU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26" name="Picture 2" descr="Image result for Ð±Ð¾ÑÑÑÐºÐ°Ñ Ð´ÑÐ¼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92" y="452763"/>
            <a:ext cx="476250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Ð±Ð¾ÑÑÑÐºÐ°Ñ Ð´ÑÐ¼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136" y="3413156"/>
            <a:ext cx="5021864" cy="337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88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813" y="389701"/>
            <a:ext cx="159691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e-BY" sz="20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Х</a:t>
            </a:r>
            <a:endParaRPr lang="ru-RU" sz="20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AutoShape 2" descr="Image result for ÐºÑÐµÑÐµÐ½Ð¸Ðµ ÑÑÑ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Image result for ÐºÑÐµÑÐµÐ½Ð¸Ðµ ÑÑÑÐ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6" name="Picture 6" descr="Image result for ÐºÑÐµÑÐµÐ½Ð¸Ðµ ÑÑÑ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510" y="985989"/>
            <a:ext cx="6416565" cy="472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702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0042" y="373935"/>
            <a:ext cx="162576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e-BY" sz="20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ц</a:t>
            </a:r>
            <a:endParaRPr lang="ru-RU" sz="20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AutoShape 4" descr="Image result for ÑÑÑ ÑÑÐµÐ´Ð½ÐµÐ²ÐµÐºÐ¾Ð²Ñ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Image result for ÑÑÑ ÑÑÐµÐ´Ð½ÐµÐ²ÐµÐºÐ¾Ð²ÑÐ¹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2" name="Picture 8" descr="Image result for ÑÑÑ ÑÑÐµÐ´Ð½ÐµÐ²ÐµÐºÐ¾Ð²Ñ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92" y="312738"/>
            <a:ext cx="482632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Image result for ÑÑÑ ÑÑÐµÐ´Ð½ÐµÐ²ÐµÐºÐ¾Ð²ÑÐ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705" y="2648608"/>
            <a:ext cx="4467309" cy="405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974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16" y="247812"/>
            <a:ext cx="164500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e-BY" sz="20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Ч</a:t>
            </a:r>
            <a:endParaRPr lang="ru-RU" sz="20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2534" name="Picture 6" descr="Image result for ÑÐ¸Ð½Ð³Ð¸ÑÑÐ°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818" y="365344"/>
            <a:ext cx="5143500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Image result for ÑÐ¸Ð½Ð³Ð¸ÑÑÐ°Ð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877" y="2425316"/>
            <a:ext cx="4586604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928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685" y="373936"/>
            <a:ext cx="248497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e-BY" sz="20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</a:t>
            </a:r>
            <a:endParaRPr lang="ru-RU" sz="20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3554" name="Picture 2" descr="Image result for ÑÐ»ÑÑÑÐ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84"/>
          <a:stretch/>
        </p:blipFill>
        <p:spPr bwMode="auto">
          <a:xfrm>
            <a:off x="2577302" y="677917"/>
            <a:ext cx="4580242" cy="510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Image result for ÑÐ»ÑÑÑ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134" y="677917"/>
            <a:ext cx="3770038" cy="482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8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868" y="263577"/>
            <a:ext cx="1566455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e-BY" sz="20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Э</a:t>
            </a:r>
            <a:endParaRPr lang="ru-RU" sz="20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4578" name="Picture 2" descr="Image result for ÑÑÐ¸Ð¾Ð¿Ð¸Ñ Ð½Ð° ÐºÐ°ÑÑ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523" y="559675"/>
            <a:ext cx="3048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Ð­ÑÐ¸Ð¾Ð¿Ð¸Ñ (Ð´ÑÐµÐ²Ð½Ð¸Ð¹ ÐÐºÑÑÐ¼) ÐÑÐ°Ð²Ð¸ÑÐµÐ»Ð¸ ÐÐºÑÑÐ¼Ð° Ð¿ÑÐ¸Ð½ÑÐ»Ð¸ ÑÑÐ¸ÑÑÐ¸Ð°Ð½ÑÑÐ²Ð¾ ÐµÑÑ Ð² IV Ð²ÐµÐºÐµ, Ð° Ð²  Ð¡ÑÐµÐ´Ð½Ð¸Ðµ Ð²ÐµÐºÐ° ÑÑÐ¼ÐµÐ»Ð¸ Ð¿ÑÐ¾ÑÐ¸Ð²Ð¾ÑÑÐ¾ÑÑÑ Ð½Ð°ÑÐ¸ÑÐºÑ Ð°ÑÐ°Ð±Ð¾Ð²- Ð¼ÑÑÑÐ»ÑÐ¼Ð°Ð½. Ð ÑÑÐ¾Ð»Ð¸ÑÐµ ÐÐºÑÑÐ¼Ð° â Ð³Ð¾ÑÐ¾Ð´Ðµ ÐÐ°Ð»Ð¸Ð±ÐµÐ»Ð° ÑÑÐ¸ÑÑÐ¸Ð°Ð½ÑÐºÐ¸Ðµ ÑÐµÑÐºÐ²Ð¸ Ð²ÑÑÑÐ±Ð°Ð»Ð¸ÑÑ ÑÐºÐ°Ð»Ð°Ñ Ð² ÑÐ¾ÑÐ¼Ðµ ÐºÑÐµÑÑÐ° Ð¸ ÑÐ¾ÐµÐ´Ð¸Ð½ÑÐ»Ð¸ÑÑ Ð¿Ð¾Ð´Ð·ÐµÐ¼Ð½ÑÐ¼Ð¸ Ð¿ÐµÑÐµÑÐ¾Ð´Ð°Ð¼Ð¸.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10" t="37182"/>
          <a:stretch/>
        </p:blipFill>
        <p:spPr bwMode="auto">
          <a:xfrm>
            <a:off x="6069723" y="559676"/>
            <a:ext cx="3894084" cy="333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470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871" y="436998"/>
            <a:ext cx="2528257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e-BY" sz="20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Ю</a:t>
            </a:r>
            <a:endParaRPr lang="ru-RU" sz="20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5602" name="Picture 2" descr="Image result for ÑÑÑÐ¸Ð½Ð¸Ð°Ð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986" y="896282"/>
            <a:ext cx="3911709" cy="542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27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4633" y="373936"/>
            <a:ext cx="1657825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e-BY" sz="20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Я</a:t>
            </a:r>
            <a:endParaRPr lang="ru-RU" sz="20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6626" name="Picture 2" descr="Image result for ÑÑÐ¾ÑÐ»Ð°Ð² Ð¼ÑÐ´ÑÑ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789" y="373936"/>
            <a:ext cx="4006521" cy="628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Image result for ÑÑÑÑÐºÐ°Ñ Ð¿ÑÐ°Ð²Ð´Ð° ÑÑÐ¾ÑÐ»Ð°Ð²Ð° Ð¼ÑÐ´ÑÐ¾Ð³Ð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619" y="373936"/>
            <a:ext cx="3626070" cy="594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677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23240" y="732243"/>
            <a:ext cx="1622560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</a:t>
            </a:r>
            <a:endParaRPr lang="ru-RU" sz="20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050" name="Picture 2" descr="Image result for Ð²Ð°ÑÑÐ³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11" y="222702"/>
            <a:ext cx="3774068" cy="378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Ð²Ð°ÑÑÐ³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089" y="55562"/>
            <a:ext cx="3468414" cy="394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209" y="4004441"/>
            <a:ext cx="4476750" cy="285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549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801" y="531591"/>
            <a:ext cx="1292341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</a:t>
            </a:r>
            <a:endParaRPr lang="ru-RU" sz="20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100" name="Picture 4" descr="Image result for Ð³ÐµÐ½ÐµÑÐ°Ð»ÑÐ½ÑÐµ ÑÑÐ°Ñ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679" y="1415690"/>
            <a:ext cx="52197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723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608" y="326639"/>
            <a:ext cx="1911101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</a:t>
            </a:r>
            <a:endParaRPr lang="ru-RU" sz="20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122" name="Picture 2" descr="Image result for Ð´ÑÑÐ¶Ð¸Ð½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123" y="560284"/>
            <a:ext cx="4603532" cy="37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Ð´ÑÑÐ¶Ð¸Ð½Ð° ÐºÐ½ÑÐ·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311" y="2522485"/>
            <a:ext cx="4583400" cy="406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466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813" y="279342"/>
            <a:ext cx="1435008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Е</a:t>
            </a:r>
            <a:endParaRPr lang="ru-RU" sz="20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146" name="Picture 2" descr="Image result for ÐµÑÐµÑÐ¸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116" y="614693"/>
            <a:ext cx="4932526" cy="443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ÐµÑÐµÑÐ¸ÐºÐ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41"/>
          <a:stretch/>
        </p:blipFill>
        <p:spPr bwMode="auto">
          <a:xfrm>
            <a:off x="6794937" y="614693"/>
            <a:ext cx="5132223" cy="443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158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785" y="232046"/>
            <a:ext cx="231986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Ж</a:t>
            </a:r>
            <a:endParaRPr lang="ru-RU" sz="20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170" name="Picture 2" descr="Image result for Ð¶Ð°Ð½Ð½Ð° Ð´'Ð°ÑÐ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85" y="3211729"/>
            <a:ext cx="3321049" cy="344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Ð¶Ð°Ð½Ð½Ð° Ð´'Ð°ÑÐ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833" y="232046"/>
            <a:ext cx="2680139" cy="317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Ð¶Ð°Ð½Ð½Ð° Ð´'Ð°ÑÐ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32046"/>
            <a:ext cx="2774732" cy="362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sult for Ð¶Ð°Ð½Ð½Ð° Ð´'Ð°ÑÐ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303" y="3402145"/>
            <a:ext cx="3247697" cy="334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481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916" y="405467"/>
            <a:ext cx="142058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</a:t>
            </a:r>
            <a:endParaRPr lang="ru-RU" sz="20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194" name="Picture 2" descr="Image result for Ð·Ð¾Ð»Ð¾ÑÐ°Ñ Ð¾ÑÐ´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924" y="0"/>
            <a:ext cx="53831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Ð·Ð¾Ð»Ð¾ÑÐ°Ñ Ð¾ÑÐ´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554" y="0"/>
            <a:ext cx="4051738" cy="311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554" y="3310759"/>
            <a:ext cx="4051738" cy="354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394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682" y="358170"/>
            <a:ext cx="869149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e-BY" sz="20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І</a:t>
            </a:r>
            <a:endParaRPr lang="ru-RU" sz="20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051" y="358170"/>
            <a:ext cx="4400659" cy="460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986" y="358170"/>
            <a:ext cx="4745421" cy="460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67058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145</TotalTime>
  <Words>26</Words>
  <Application>Microsoft Office PowerPoint</Application>
  <PresentationFormat>Широкоэкранный</PresentationFormat>
  <Paragraphs>26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10</dc:creator>
  <cp:lastModifiedBy>Недокунева</cp:lastModifiedBy>
  <cp:revision>15</cp:revision>
  <dcterms:created xsi:type="dcterms:W3CDTF">2019-08-14T16:21:02Z</dcterms:created>
  <dcterms:modified xsi:type="dcterms:W3CDTF">2019-09-03T09:49:01Z</dcterms:modified>
</cp:coreProperties>
</file>