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79" r:id="rId4"/>
    <p:sldId id="287" r:id="rId5"/>
    <p:sldId id="262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8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83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7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7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5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4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9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6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1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3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3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CA39-333B-4791-BFF3-0D402A1DECA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82FFCE-06D5-49F2-9A7C-F4983C12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987" y="520870"/>
            <a:ext cx="7766936" cy="164630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Культура стран США и Европы</a:t>
            </a:r>
            <a:br>
              <a:rPr lang="ru-RU" sz="3200" dirty="0"/>
            </a:br>
            <a:r>
              <a:rPr lang="ru-RU" sz="6000" dirty="0"/>
              <a:t>Архитектура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9551" y="2889545"/>
            <a:ext cx="4096513" cy="20573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Подготовили: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/>
                </a:solidFill>
              </a:rPr>
              <a:t>Кушнер Полина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/>
                </a:solidFill>
              </a:rPr>
              <a:t>Климентьева Наталья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/>
                </a:solidFill>
              </a:rPr>
              <a:t>Примакова Мария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accent1"/>
                </a:solidFill>
              </a:rPr>
              <a:t>Лодис</a:t>
            </a:r>
            <a:r>
              <a:rPr lang="ru-RU" dirty="0">
                <a:solidFill>
                  <a:schemeClr val="accent1"/>
                </a:solidFill>
              </a:rPr>
              <a:t> Кристина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9" y="2640330"/>
            <a:ext cx="4721842" cy="36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1733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36" y="399651"/>
            <a:ext cx="8596668" cy="599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/>
                </a:solidFill>
              </a:rPr>
              <a:t>Органическая архитектура</a:t>
            </a:r>
          </a:p>
          <a:p>
            <a:pPr marL="0" indent="0" algn="ctr">
              <a:buNone/>
            </a:pPr>
            <a:r>
              <a:rPr lang="ru-RU" sz="4400" u="sng" dirty="0">
                <a:solidFill>
                  <a:srgbClr val="0070C0"/>
                </a:solidFill>
              </a:rPr>
              <a:t>Техницизм</a:t>
            </a:r>
          </a:p>
          <a:p>
            <a:pPr marL="0" indent="0" algn="ctr">
              <a:buNone/>
            </a:pPr>
            <a:endParaRPr lang="ru-RU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u="sng" dirty="0">
                <a:solidFill>
                  <a:srgbClr val="0070C0"/>
                </a:solidFill>
              </a:rPr>
              <a:t>Людвиг </a:t>
            </a:r>
            <a:r>
              <a:rPr lang="ru-RU" sz="3000" u="sng" dirty="0" err="1">
                <a:solidFill>
                  <a:srgbClr val="0070C0"/>
                </a:solidFill>
              </a:rPr>
              <a:t>Мис</a:t>
            </a:r>
            <a:r>
              <a:rPr lang="ru-RU" sz="3000" u="sng" dirty="0">
                <a:solidFill>
                  <a:srgbClr val="0070C0"/>
                </a:solidFill>
              </a:rPr>
              <a:t> </a:t>
            </a:r>
            <a:r>
              <a:rPr lang="ru-RU" sz="3000" u="sng" dirty="0" err="1">
                <a:solidFill>
                  <a:srgbClr val="0070C0"/>
                </a:solidFill>
              </a:rPr>
              <a:t>ван</a:t>
            </a:r>
            <a:r>
              <a:rPr lang="ru-RU" sz="3000" u="sng" dirty="0">
                <a:solidFill>
                  <a:srgbClr val="0070C0"/>
                </a:solidFill>
              </a:rPr>
              <a:t> дер </a:t>
            </a:r>
            <a:r>
              <a:rPr lang="ru-RU" sz="3000" u="sng" dirty="0" err="1">
                <a:solidFill>
                  <a:srgbClr val="0070C0"/>
                </a:solidFill>
              </a:rPr>
              <a:t>Роэ</a:t>
            </a:r>
            <a:endParaRPr lang="ru-RU" sz="3000" u="sng" dirty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70C0"/>
                </a:solidFill>
              </a:rPr>
              <a:t>Павильён</a:t>
            </a:r>
            <a:r>
              <a:rPr lang="ru-RU" sz="2400" dirty="0">
                <a:solidFill>
                  <a:srgbClr val="0070C0"/>
                </a:solidFill>
              </a:rPr>
              <a:t> Германии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Вилла </a:t>
            </a:r>
            <a:r>
              <a:rPr lang="ru-RU" sz="2400" dirty="0" err="1">
                <a:solidFill>
                  <a:srgbClr val="0070C0"/>
                </a:solidFill>
              </a:rPr>
              <a:t>Тугендхат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70C0"/>
                </a:solidFill>
              </a:rPr>
              <a:t>Сигрем-билдинг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2158307"/>
            <a:ext cx="3133344" cy="40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Павильон Германии</a:t>
            </a:r>
            <a:br>
              <a:rPr lang="ru-RU" u="sng" dirty="0"/>
            </a:br>
            <a:r>
              <a:rPr lang="ru-RU" sz="2800" dirty="0"/>
              <a:t>(Барселона)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6" y="1930400"/>
            <a:ext cx="5580464" cy="4185348"/>
          </a:xfrm>
        </p:spPr>
      </p:pic>
    </p:spTree>
    <p:extLst>
      <p:ext uri="{BB962C8B-B14F-4D97-AF65-F5344CB8AC3E}">
        <p14:creationId xmlns:p14="http://schemas.microsoft.com/office/powerpoint/2010/main" val="223712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Вилла </a:t>
            </a:r>
            <a:r>
              <a:rPr lang="ru-RU" u="sng" dirty="0" err="1"/>
              <a:t>Тугендхат</a:t>
            </a:r>
            <a:br>
              <a:rPr lang="ru-RU" u="sng" dirty="0"/>
            </a:br>
            <a:r>
              <a:rPr lang="ru-RU" sz="2800" dirty="0"/>
              <a:t>(Брно, Чехия)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01" y="2009996"/>
            <a:ext cx="6255134" cy="4025043"/>
          </a:xfrm>
        </p:spPr>
      </p:pic>
    </p:spTree>
    <p:extLst>
      <p:ext uri="{BB962C8B-B14F-4D97-AF65-F5344CB8AC3E}">
        <p14:creationId xmlns:p14="http://schemas.microsoft.com/office/powerpoint/2010/main" val="175525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err="1"/>
              <a:t>Сигрем-билдинг</a:t>
            </a:r>
            <a:br>
              <a:rPr lang="ru-RU" u="sng" dirty="0"/>
            </a:br>
            <a:r>
              <a:rPr lang="ru-RU" sz="2800" dirty="0"/>
              <a:t>(Нью-Йорк)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4" y="1755648"/>
            <a:ext cx="3120390" cy="4800600"/>
          </a:xfrm>
        </p:spPr>
      </p:pic>
    </p:spTree>
    <p:extLst>
      <p:ext uri="{BB962C8B-B14F-4D97-AF65-F5344CB8AC3E}">
        <p14:creationId xmlns:p14="http://schemas.microsoft.com/office/powerpoint/2010/main" val="268934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1733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36" y="399651"/>
            <a:ext cx="8596668" cy="599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/>
                </a:solidFill>
              </a:rPr>
              <a:t>Органическая архитектура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u="sng" dirty="0" err="1">
                <a:solidFill>
                  <a:srgbClr val="0070C0"/>
                </a:solidFill>
              </a:rPr>
              <a:t>Ээро</a:t>
            </a:r>
            <a:r>
              <a:rPr lang="ru-RU" sz="3000" u="sng" dirty="0">
                <a:solidFill>
                  <a:srgbClr val="0070C0"/>
                </a:solidFill>
              </a:rPr>
              <a:t> Сааринен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Вашингтонский аэропорт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Ворота Запада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Церковь в </a:t>
            </a:r>
            <a:r>
              <a:rPr lang="ru-RU" sz="2400" dirty="0" err="1">
                <a:solidFill>
                  <a:srgbClr val="0070C0"/>
                </a:solidFill>
              </a:rPr>
              <a:t>Коламбусе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Каток «Йельский кит»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Аэровокзал авиакомпании </a:t>
            </a:r>
            <a:r>
              <a:rPr lang="en-US" sz="2400" dirty="0">
                <a:solidFill>
                  <a:srgbClr val="0070C0"/>
                </a:solidFill>
              </a:rPr>
              <a:t>TWA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Clr>
                <a:schemeClr val="accent2"/>
              </a:buClr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12646" b="1382"/>
          <a:stretch/>
        </p:blipFill>
        <p:spPr>
          <a:xfrm>
            <a:off x="4757666" y="1494935"/>
            <a:ext cx="4697136" cy="32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Вашингтонский аэропорт</a:t>
            </a:r>
            <a:br>
              <a:rPr lang="ru-RU" u="sng" dirty="0"/>
            </a:br>
            <a:r>
              <a:rPr lang="ru-RU" sz="2800" dirty="0"/>
              <a:t>(Виргиния)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0" y="2160588"/>
            <a:ext cx="6537157" cy="3881437"/>
          </a:xfrm>
        </p:spPr>
      </p:pic>
    </p:spTree>
    <p:extLst>
      <p:ext uri="{BB962C8B-B14F-4D97-AF65-F5344CB8AC3E}">
        <p14:creationId xmlns:p14="http://schemas.microsoft.com/office/powerpoint/2010/main" val="284637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Врата на Запад</a:t>
            </a:r>
            <a:br>
              <a:rPr lang="ru-RU" u="sng" dirty="0"/>
            </a:br>
            <a:r>
              <a:rPr lang="ru-RU" sz="2800" dirty="0"/>
              <a:t>(Сент-Луис)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7" y="1837104"/>
            <a:ext cx="5878501" cy="4552394"/>
          </a:xfrm>
        </p:spPr>
      </p:pic>
    </p:spTree>
    <p:extLst>
      <p:ext uri="{BB962C8B-B14F-4D97-AF65-F5344CB8AC3E}">
        <p14:creationId xmlns:p14="http://schemas.microsoft.com/office/powerpoint/2010/main" val="152795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Церковь в </a:t>
            </a:r>
            <a:r>
              <a:rPr lang="ru-RU" u="sng" dirty="0" err="1"/>
              <a:t>Коламбусе</a:t>
            </a:r>
            <a:br>
              <a:rPr lang="ru-RU" u="sng" dirty="0"/>
            </a:br>
            <a:r>
              <a:rPr lang="ru-RU" sz="2800" dirty="0"/>
              <a:t>(Индиана)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86" y="1818616"/>
            <a:ext cx="6009163" cy="4506873"/>
          </a:xfrm>
        </p:spPr>
      </p:pic>
    </p:spTree>
    <p:extLst>
      <p:ext uri="{BB962C8B-B14F-4D97-AF65-F5344CB8AC3E}">
        <p14:creationId xmlns:p14="http://schemas.microsoft.com/office/powerpoint/2010/main" val="413384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Каток «Йельский кит»</a:t>
            </a:r>
            <a:br>
              <a:rPr lang="ru-RU" u="sng" dirty="0"/>
            </a:br>
            <a:r>
              <a:rPr lang="ru-RU" sz="2800" dirty="0"/>
              <a:t>(Нью-</a:t>
            </a:r>
            <a:r>
              <a:rPr lang="ru-RU" sz="2800" dirty="0" err="1"/>
              <a:t>Хэйвен</a:t>
            </a:r>
            <a:r>
              <a:rPr lang="ru-RU" sz="2800" dirty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0" y="2160588"/>
            <a:ext cx="7251437" cy="3881437"/>
          </a:xfrm>
        </p:spPr>
      </p:pic>
    </p:spTree>
    <p:extLst>
      <p:ext uri="{BB962C8B-B14F-4D97-AF65-F5344CB8AC3E}">
        <p14:creationId xmlns:p14="http://schemas.microsoft.com/office/powerpoint/2010/main" val="393709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Аэровокзал авиакомпании </a:t>
            </a:r>
            <a:r>
              <a:rPr lang="en-US" u="sng" dirty="0"/>
              <a:t>TWA</a:t>
            </a:r>
            <a:br>
              <a:rPr lang="ru-RU" u="sng" dirty="0"/>
            </a:br>
            <a:r>
              <a:rPr lang="ru-RU" sz="2800" dirty="0"/>
              <a:t>(Нью-Йорк)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81" y="1811996"/>
            <a:ext cx="6042374" cy="4531781"/>
          </a:xfrm>
        </p:spPr>
      </p:pic>
    </p:spTree>
    <p:extLst>
      <p:ext uri="{BB962C8B-B14F-4D97-AF65-F5344CB8AC3E}">
        <p14:creationId xmlns:p14="http://schemas.microsoft.com/office/powerpoint/2010/main" val="313587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Лента лицом вниз 17"/>
          <p:cNvSpPr/>
          <p:nvPr/>
        </p:nvSpPr>
        <p:spPr>
          <a:xfrm>
            <a:off x="896112" y="5792841"/>
            <a:ext cx="3447288" cy="83620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1733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36" y="399651"/>
            <a:ext cx="8596668" cy="599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/>
                </a:solidFill>
              </a:rPr>
              <a:t>Архитектура</a:t>
            </a:r>
          </a:p>
        </p:txBody>
      </p:sp>
      <p:sp>
        <p:nvSpPr>
          <p:cNvPr id="4" name="Овальная выноска 3"/>
          <p:cNvSpPr/>
          <p:nvPr/>
        </p:nvSpPr>
        <p:spPr>
          <a:xfrm rot="11270998">
            <a:off x="719635" y="1146994"/>
            <a:ext cx="3008887" cy="187579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 rot="10523173">
            <a:off x="5994711" y="1225705"/>
            <a:ext cx="3008887" cy="187579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10800000" rev="0"/>
            </a:camera>
            <a:lightRig rig="contrasting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6564" y="1727663"/>
            <a:ext cx="185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США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2150" y="1769043"/>
            <a:ext cx="2956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Германия</a:t>
            </a:r>
          </a:p>
        </p:txBody>
      </p:sp>
      <p:sp>
        <p:nvSpPr>
          <p:cNvPr id="12" name="Лента лицом вниз 11"/>
          <p:cNvSpPr/>
          <p:nvPr/>
        </p:nvSpPr>
        <p:spPr>
          <a:xfrm>
            <a:off x="896112" y="3538533"/>
            <a:ext cx="3447288" cy="83620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нта лицом вниз 12"/>
          <p:cNvSpPr/>
          <p:nvPr/>
        </p:nvSpPr>
        <p:spPr>
          <a:xfrm>
            <a:off x="5849574" y="3542721"/>
            <a:ext cx="3447288" cy="83620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нта лицом вниз 13"/>
          <p:cNvSpPr/>
          <p:nvPr/>
        </p:nvSpPr>
        <p:spPr>
          <a:xfrm>
            <a:off x="896112" y="4683254"/>
            <a:ext cx="3447288" cy="83620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78508" y="4941715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Органическая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6592" y="6090875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Хай-тек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5958" y="3820891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Постмодернизм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6935" y="3812168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Небоскрёбы</a:t>
            </a:r>
          </a:p>
        </p:txBody>
      </p:sp>
    </p:spTree>
    <p:extLst>
      <p:ext uri="{BB962C8B-B14F-4D97-AF65-F5344CB8AC3E}">
        <p14:creationId xmlns:p14="http://schemas.microsoft.com/office/powerpoint/2010/main" val="408461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1733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36" y="399651"/>
            <a:ext cx="8596668" cy="599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u="sng" dirty="0">
                <a:solidFill>
                  <a:srgbClr val="0070C0"/>
                </a:solidFill>
              </a:rPr>
              <a:t>Шарль </a:t>
            </a:r>
            <a:r>
              <a:rPr lang="ru-RU" sz="3000" u="sng" dirty="0" err="1">
                <a:solidFill>
                  <a:srgbClr val="0070C0"/>
                </a:solidFill>
              </a:rPr>
              <a:t>Эдуар</a:t>
            </a:r>
            <a:r>
              <a:rPr lang="ru-RU" sz="3000" u="sng" dirty="0">
                <a:solidFill>
                  <a:srgbClr val="0070C0"/>
                </a:solidFill>
              </a:rPr>
              <a:t> </a:t>
            </a:r>
            <a:r>
              <a:rPr lang="ru-RU" sz="3000" u="sng" dirty="0" err="1">
                <a:solidFill>
                  <a:srgbClr val="0070C0"/>
                </a:solidFill>
              </a:rPr>
              <a:t>Ле</a:t>
            </a:r>
            <a:r>
              <a:rPr lang="ru-RU" sz="3000" u="sng" dirty="0">
                <a:solidFill>
                  <a:srgbClr val="0070C0"/>
                </a:solidFill>
              </a:rPr>
              <a:t> Корбюзье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Жилые дома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54" y="728988"/>
            <a:ext cx="3346450" cy="50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Жилой дом в посёлке </a:t>
            </a:r>
            <a:r>
              <a:rPr lang="ru-RU" u="sng" dirty="0" err="1"/>
              <a:t>Вейссенгоф</a:t>
            </a:r>
            <a:br>
              <a:rPr lang="ru-RU" u="sng" dirty="0"/>
            </a:br>
            <a:r>
              <a:rPr lang="ru-RU" sz="2800" dirty="0"/>
              <a:t>(Германия)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37" y="1817688"/>
            <a:ext cx="5864862" cy="4731596"/>
          </a:xfrm>
        </p:spPr>
      </p:pic>
    </p:spTree>
    <p:extLst>
      <p:ext uri="{BB962C8B-B14F-4D97-AF65-F5344CB8AC3E}">
        <p14:creationId xmlns:p14="http://schemas.microsoft.com/office/powerpoint/2010/main" val="17449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Капелла </a:t>
            </a:r>
            <a:r>
              <a:rPr lang="ru-RU" u="sng" dirty="0" err="1"/>
              <a:t>Нотр</a:t>
            </a:r>
            <a:r>
              <a:rPr lang="ru-RU" u="sng" dirty="0"/>
              <a:t>-Дам-</a:t>
            </a:r>
            <a:r>
              <a:rPr lang="ru-RU" u="sng" dirty="0" err="1"/>
              <a:t>дю</a:t>
            </a:r>
            <a:r>
              <a:rPr lang="ru-RU" u="sng" dirty="0"/>
              <a:t>-О</a:t>
            </a:r>
            <a:br>
              <a:rPr lang="ru-RU" u="sng" dirty="0"/>
            </a:br>
            <a:r>
              <a:rPr lang="ru-RU" sz="2800" dirty="0"/>
              <a:t>(Франция)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12" y="1779215"/>
            <a:ext cx="6884511" cy="4501411"/>
          </a:xfrm>
        </p:spPr>
      </p:pic>
    </p:spTree>
    <p:extLst>
      <p:ext uri="{BB962C8B-B14F-4D97-AF65-F5344CB8AC3E}">
        <p14:creationId xmlns:p14="http://schemas.microsoft.com/office/powerpoint/2010/main" val="190254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Вилла Савой</a:t>
            </a:r>
            <a:br>
              <a:rPr lang="ru-RU" u="sng" dirty="0"/>
            </a:br>
            <a:r>
              <a:rPr lang="ru-RU" sz="2800" dirty="0"/>
              <a:t>(</a:t>
            </a:r>
            <a:r>
              <a:rPr lang="ru-RU" sz="2800" dirty="0" err="1"/>
              <a:t>Пуасси</a:t>
            </a:r>
            <a:r>
              <a:rPr lang="ru-RU" sz="2800" dirty="0"/>
              <a:t>, </a:t>
            </a:r>
            <a:r>
              <a:rPr lang="ru-RU" sz="2800" dirty="0" err="1"/>
              <a:t>франция</a:t>
            </a:r>
            <a:r>
              <a:rPr lang="ru-RU" sz="2800" dirty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00" y="1930400"/>
            <a:ext cx="5738336" cy="4303752"/>
          </a:xfrm>
        </p:spPr>
      </p:pic>
    </p:spTree>
    <p:extLst>
      <p:ext uri="{BB962C8B-B14F-4D97-AF65-F5344CB8AC3E}">
        <p14:creationId xmlns:p14="http://schemas.microsoft.com/office/powerpoint/2010/main" val="274234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Вилла Штейн</a:t>
            </a:r>
            <a:br>
              <a:rPr lang="ru-RU" u="sng" dirty="0"/>
            </a:br>
            <a:r>
              <a:rPr lang="ru-RU" sz="2800" dirty="0"/>
              <a:t>(Франция)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9"/>
          <a:stretch/>
        </p:blipFill>
        <p:spPr>
          <a:xfrm>
            <a:off x="2005668" y="2078990"/>
            <a:ext cx="5940000" cy="4171918"/>
          </a:xfrm>
        </p:spPr>
      </p:pic>
    </p:spTree>
    <p:extLst>
      <p:ext uri="{BB962C8B-B14F-4D97-AF65-F5344CB8AC3E}">
        <p14:creationId xmlns:p14="http://schemas.microsoft.com/office/powerpoint/2010/main" val="137161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0"/>
            <a:ext cx="8596668" cy="1783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Хай-тек</a:t>
            </a:r>
            <a:br>
              <a:rPr lang="ru-RU" dirty="0"/>
            </a:br>
            <a:r>
              <a:rPr lang="ru-RU" dirty="0"/>
              <a:t>Национальный центр искусства и культуры имени Жоржа Помпиду</a:t>
            </a:r>
            <a:br>
              <a:rPr lang="ru-RU" u="sng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" y="1912195"/>
            <a:ext cx="4736055" cy="33985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3874769"/>
            <a:ext cx="4686300" cy="24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952" y="195649"/>
            <a:ext cx="8596668" cy="1783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Хай-тек</a:t>
            </a:r>
            <a:br>
              <a:rPr lang="ru-RU" dirty="0"/>
            </a:br>
            <a:r>
              <a:rPr lang="ru-RU" u="sng" dirty="0"/>
              <a:t>Жилые дома</a:t>
            </a:r>
            <a:br>
              <a:rPr lang="ru-RU" u="sng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11" y="1599794"/>
            <a:ext cx="5064189" cy="34464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" y="195649"/>
            <a:ext cx="4859807" cy="3127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8" y="3454153"/>
            <a:ext cx="5065857" cy="32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0"/>
            <a:ext cx="8596668" cy="1783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Постмодернизм</a:t>
            </a:r>
            <a:br>
              <a:rPr lang="ru-RU" dirty="0"/>
            </a:br>
            <a:br>
              <a:rPr lang="ru-RU" u="sng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" y="891541"/>
            <a:ext cx="4057444" cy="27302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074421"/>
            <a:ext cx="3444702" cy="3438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2" y="4048015"/>
            <a:ext cx="3921538" cy="27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6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29527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4609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640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err="1"/>
              <a:t>Небосрёбы</a:t>
            </a:r>
            <a:br>
              <a:rPr lang="ru-RU" dirty="0"/>
            </a:br>
            <a:br>
              <a:rPr lang="ru-RU" dirty="0"/>
            </a:b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64" y="1920366"/>
            <a:ext cx="3029465" cy="4601720"/>
          </a:xfrm>
        </p:spPr>
      </p:pic>
      <p:sp>
        <p:nvSpPr>
          <p:cNvPr id="10" name="TextBox 9"/>
          <p:cNvSpPr txBox="1"/>
          <p:nvPr/>
        </p:nvSpPr>
        <p:spPr>
          <a:xfrm>
            <a:off x="2966739" y="1013988"/>
            <a:ext cx="3669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Штаб-квартира </a:t>
            </a:r>
            <a:r>
              <a:rPr lang="en-US" sz="2800" dirty="0">
                <a:solidFill>
                  <a:srgbClr val="0070C0"/>
                </a:solidFill>
              </a:rPr>
              <a:t>BMW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(Мюнхен, </a:t>
            </a:r>
            <a:r>
              <a:rPr lang="ru-RU" dirty="0" err="1">
                <a:solidFill>
                  <a:srgbClr val="0070C0"/>
                </a:solidFill>
              </a:rPr>
              <a:t>Генрмания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846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46" y="170688"/>
            <a:ext cx="8596668" cy="1320800"/>
          </a:xfrm>
        </p:spPr>
        <p:txBody>
          <a:bodyPr/>
          <a:lstStyle/>
          <a:p>
            <a:pPr algn="ctr"/>
            <a:r>
              <a:rPr lang="ru-RU" u="sng" dirty="0" err="1"/>
              <a:t>Небосрёбы</a:t>
            </a:r>
            <a:br>
              <a:rPr lang="ru-RU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0" r="-25834"/>
          <a:stretch/>
        </p:blipFill>
        <p:spPr>
          <a:xfrm>
            <a:off x="452340" y="2428346"/>
            <a:ext cx="6192000" cy="40022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-17574"/>
          <a:stretch/>
        </p:blipFill>
        <p:spPr>
          <a:xfrm>
            <a:off x="5187330" y="2414230"/>
            <a:ext cx="5673090" cy="3988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90" y="1105494"/>
            <a:ext cx="5270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Здание фирмы «</a:t>
            </a:r>
            <a:r>
              <a:rPr lang="ru-RU" sz="2800" dirty="0" err="1">
                <a:solidFill>
                  <a:srgbClr val="0070C0"/>
                </a:solidFill>
              </a:rPr>
              <a:t>Сирс</a:t>
            </a:r>
            <a:r>
              <a:rPr lang="ru-RU" sz="2800" dirty="0">
                <a:solidFill>
                  <a:srgbClr val="0070C0"/>
                </a:solidFill>
              </a:rPr>
              <a:t> и </a:t>
            </a:r>
            <a:r>
              <a:rPr lang="ru-RU" sz="2800" dirty="0" err="1">
                <a:solidFill>
                  <a:srgbClr val="0070C0"/>
                </a:solidFill>
              </a:rPr>
              <a:t>Робак</a:t>
            </a:r>
            <a:r>
              <a:rPr lang="ru-RU" sz="2800" dirty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(Чикаго)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440" y="1119610"/>
            <a:ext cx="4421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Башни Близнецы/Центра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(Нью-Йорк)</a:t>
            </a:r>
          </a:p>
        </p:txBody>
      </p:sp>
    </p:spTree>
    <p:extLst>
      <p:ext uri="{BB962C8B-B14F-4D97-AF65-F5344CB8AC3E}">
        <p14:creationId xmlns:p14="http://schemas.microsoft.com/office/powerpoint/2010/main" val="26558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1733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36" y="399651"/>
            <a:ext cx="8596668" cy="5995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/>
                </a:solidFill>
              </a:rPr>
              <a:t>Органическая архитектура</a:t>
            </a:r>
          </a:p>
          <a:p>
            <a:pPr marL="0" indent="0" algn="ctr">
              <a:buNone/>
            </a:pPr>
            <a:r>
              <a:rPr lang="ru-RU" sz="4400" u="sng" dirty="0">
                <a:solidFill>
                  <a:srgbClr val="0070C0"/>
                </a:solidFill>
              </a:rPr>
              <a:t>Основоположник</a:t>
            </a:r>
          </a:p>
          <a:p>
            <a:pPr marL="0" indent="0" algn="ctr">
              <a:buNone/>
            </a:pPr>
            <a:endParaRPr lang="ru-RU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u="sng" dirty="0">
                <a:solidFill>
                  <a:srgbClr val="0070C0"/>
                </a:solidFill>
              </a:rPr>
              <a:t>Фрэнк Ллойд Райт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Музей </a:t>
            </a:r>
            <a:r>
              <a:rPr lang="ru-RU" sz="2400" dirty="0" err="1">
                <a:solidFill>
                  <a:srgbClr val="0070C0"/>
                </a:solidFill>
              </a:rPr>
              <a:t>Гугенхейма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«Дома прерий»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</a:rPr>
              <a:t>Дом над водопадом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18" y="2103121"/>
            <a:ext cx="3914775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9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46" y="170688"/>
            <a:ext cx="8596668" cy="1320800"/>
          </a:xfrm>
        </p:spPr>
        <p:txBody>
          <a:bodyPr/>
          <a:lstStyle/>
          <a:p>
            <a:pPr algn="ctr"/>
            <a:r>
              <a:rPr lang="ru-RU" u="sng" dirty="0"/>
              <a:t>Музей </a:t>
            </a:r>
            <a:r>
              <a:rPr lang="ru-RU" u="sng" dirty="0" err="1"/>
              <a:t>Гугенхейма</a:t>
            </a:r>
            <a:br>
              <a:rPr lang="ru-RU" dirty="0"/>
            </a:br>
            <a:r>
              <a:rPr lang="ru-RU" sz="2800" dirty="0"/>
              <a:t>(Нью-Йорк)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78" y="1317752"/>
            <a:ext cx="5112004" cy="5112004"/>
          </a:xfrm>
        </p:spPr>
      </p:pic>
    </p:spTree>
    <p:extLst>
      <p:ext uri="{BB962C8B-B14F-4D97-AF65-F5344CB8AC3E}">
        <p14:creationId xmlns:p14="http://schemas.microsoft.com/office/powerpoint/2010/main" val="91978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Дом над водопадом</a:t>
            </a:r>
            <a:br>
              <a:rPr lang="ru-RU" u="sng" dirty="0"/>
            </a:br>
            <a:r>
              <a:rPr lang="ru-RU" sz="2800" dirty="0"/>
              <a:t>(</a:t>
            </a:r>
            <a:r>
              <a:rPr lang="ru-RU" sz="2800" dirty="0" err="1"/>
              <a:t>Бер</a:t>
            </a:r>
            <a:r>
              <a:rPr lang="ru-RU" sz="2800" dirty="0"/>
              <a:t>-Ран, Пенсильвания)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5" y="2060004"/>
            <a:ext cx="315194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30" y="2334324"/>
            <a:ext cx="4222072" cy="31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Roby House</a:t>
            </a:r>
            <a:r>
              <a:rPr lang="ru-RU" u="sng" dirty="0"/>
              <a:t> –</a:t>
            </a:r>
            <a:r>
              <a:rPr lang="en-US" u="sng" dirty="0"/>
              <a:t> </a:t>
            </a:r>
            <a:r>
              <a:rPr lang="ru-RU" u="sng" dirty="0"/>
              <a:t>«Дома прерий»</a:t>
            </a:r>
            <a:r>
              <a:rPr lang="en-US" u="sng" dirty="0"/>
              <a:t> </a:t>
            </a:r>
            <a:br>
              <a:rPr lang="ru-RU" u="sng" dirty="0"/>
            </a:br>
            <a:r>
              <a:rPr lang="ru-RU" sz="2800" dirty="0"/>
              <a:t>(Чикаго, Иллинойс)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96987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«</a:t>
            </a:r>
            <a:r>
              <a:rPr lang="ru-RU" u="sng" dirty="0" err="1"/>
              <a:t>Талиесин</a:t>
            </a:r>
            <a:r>
              <a:rPr lang="ru-RU" u="sng" dirty="0"/>
              <a:t>» –</a:t>
            </a:r>
            <a:r>
              <a:rPr lang="en-US" u="sng" dirty="0"/>
              <a:t> </a:t>
            </a:r>
            <a:r>
              <a:rPr lang="ru-RU" u="sng" dirty="0"/>
              <a:t>«Дома прерий»</a:t>
            </a:r>
            <a:r>
              <a:rPr lang="en-US" u="sng" dirty="0"/>
              <a:t> </a:t>
            </a:r>
            <a:br>
              <a:rPr lang="ru-RU" u="sng" dirty="0"/>
            </a:br>
            <a:r>
              <a:rPr lang="ru-RU" sz="2800" dirty="0"/>
              <a:t>(</a:t>
            </a:r>
            <a:r>
              <a:rPr lang="ru-RU" sz="2800" dirty="0" err="1"/>
              <a:t>Спринг-грин</a:t>
            </a:r>
            <a:r>
              <a:rPr lang="ru-RU" sz="2800" dirty="0"/>
              <a:t>, Висконсин)</a:t>
            </a:r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D53AE7B-4861-6548-9D02-E0578D49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23" y="1771055"/>
            <a:ext cx="5969793" cy="44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3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156</Words>
  <Application>Microsoft Office PowerPoint</Application>
  <PresentationFormat>Широкоэкранный</PresentationFormat>
  <Paragraphs>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Культура стран США и Европы Архитектура</vt:lpstr>
      <vt:lpstr> </vt:lpstr>
      <vt:lpstr>Небосрёбы  </vt:lpstr>
      <vt:lpstr>Небосрёбы </vt:lpstr>
      <vt:lpstr> </vt:lpstr>
      <vt:lpstr>Музей Гугенхейма (Нью-Йорк)</vt:lpstr>
      <vt:lpstr>Дом над водопадом (Бер-Ран, Пенсильвания)</vt:lpstr>
      <vt:lpstr>Roby House – «Дома прерий»  (Чикаго, Иллинойс)</vt:lpstr>
      <vt:lpstr>«Талиесин» – «Дома прерий»  (Спринг-грин, Висконсин)</vt:lpstr>
      <vt:lpstr> </vt:lpstr>
      <vt:lpstr>Павильон Германии (Барселона)</vt:lpstr>
      <vt:lpstr>Вилла Тугендхат (Брно, Чехия)</vt:lpstr>
      <vt:lpstr>Сигрем-билдинг (Нью-Йорк)</vt:lpstr>
      <vt:lpstr> </vt:lpstr>
      <vt:lpstr>Вашингтонский аэропорт (Виргиния)</vt:lpstr>
      <vt:lpstr>Врата на Запад (Сент-Луис)</vt:lpstr>
      <vt:lpstr>Церковь в Коламбусе (Индиана)</vt:lpstr>
      <vt:lpstr>Каток «Йельский кит» (Нью-Хэйвен)</vt:lpstr>
      <vt:lpstr>Аэровокзал авиакомпании TWA (Нью-Йорк)</vt:lpstr>
      <vt:lpstr> </vt:lpstr>
      <vt:lpstr>Жилой дом в посёлке Вейссенгоф (Германия)</vt:lpstr>
      <vt:lpstr>Капелла Нотр-Дам-дю-О (Франция)</vt:lpstr>
      <vt:lpstr>Вилла Савой (Пуасси, франция)</vt:lpstr>
      <vt:lpstr>Вилла Штейн (Франция)</vt:lpstr>
      <vt:lpstr>Хай-тек Национальный центр искусства и культуры имени Жоржа Помпиду </vt:lpstr>
      <vt:lpstr>Хай-тек Жилые дома </vt:lpstr>
      <vt:lpstr>Постмодернизм 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стран США и Европы Архитектура</dc:title>
  <dc:creator>Michael</dc:creator>
  <cp:lastModifiedBy>Неизвестный пользователь</cp:lastModifiedBy>
  <cp:revision>19</cp:revision>
  <dcterms:created xsi:type="dcterms:W3CDTF">2019-10-08T14:27:37Z</dcterms:created>
  <dcterms:modified xsi:type="dcterms:W3CDTF">2019-10-09T09:24:09Z</dcterms:modified>
</cp:coreProperties>
</file>