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203"/>
    <a:srgbClr val="660066"/>
    <a:srgbClr val="FFFFFF"/>
    <a:srgbClr val="FF0066"/>
    <a:srgbClr val="00FF00"/>
    <a:srgbClr val="00FFFF"/>
    <a:srgbClr val="2F6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29ACE-F530-4285-A70C-68D9DA25AE6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FCC65-6240-4793-B99B-584452B6E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FCC65-6240-4793-B99B-584452B6E2E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FCC65-6240-4793-B99B-584452B6E2E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CB4DCF-6C64-4F79-8E4F-C5A1F68B072F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4B9FCB-B84B-4F83-9944-64AD5C3BB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917106"/>
            <a:ext cx="6415110" cy="72660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(11 мая 1904 год – 23 января 1989)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-42874"/>
            <a:ext cx="8229600" cy="1828800"/>
          </a:xfrm>
        </p:spPr>
        <p:txBody>
          <a:bodyPr/>
          <a:lstStyle/>
          <a:p>
            <a:r>
              <a:rPr lang="ru-RU" sz="7200" dirty="0" smtClean="0">
                <a:solidFill>
                  <a:srgbClr val="002060"/>
                </a:solidFill>
                <a:latin typeface="+mn-lt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альвадор </a:t>
            </a:r>
            <a:r>
              <a:rPr lang="ru-RU" sz="7200" dirty="0" smtClean="0">
                <a:solidFill>
                  <a:srgbClr val="002060"/>
                </a:solidFill>
                <a:latin typeface="+mn-lt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али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314" name="Picture 2" descr="ÐÐ°ÑÑÐ¸Ð½ÐºÐ¸ Ð¿Ð¾ Ð·Ð°Ð¿ÑÐ¾ÑÑ ÑÐ°Ð»ÑÐ²Ð°Ð´Ð¾Ñ Ð´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6454"/>
            <a:ext cx="2981325" cy="3810000"/>
          </a:xfrm>
          <a:prstGeom prst="rect">
            <a:avLst/>
          </a:prstGeom>
          <a:noFill/>
        </p:spPr>
      </p:pic>
      <p:pic>
        <p:nvPicPr>
          <p:cNvPr id="13316" name="Picture 4" descr="ÐÐ°ÑÑÐ¸Ð½ÐºÐ¸ Ð¿Ð¾ Ð·Ð°Ð¿ÑÐ¾ÑÑ ÑÐ°Ð»ÑÐ²Ð°Ð´Ð¾Ñ Ð´Ð°Ð»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000240"/>
            <a:ext cx="2714644" cy="3786214"/>
          </a:xfrm>
          <a:prstGeom prst="rect">
            <a:avLst/>
          </a:prstGeom>
          <a:noFill/>
        </p:spPr>
      </p:pic>
      <p:pic>
        <p:nvPicPr>
          <p:cNvPr id="13318" name="Picture 6" descr="ÐÐ°ÑÑÐ¸Ð½ÐºÐ¸ Ð¿Ð¾ Ð·Ð°Ð¿ÑÐ¾ÑÑ ÑÐ°Ð»ÑÐ²Ð°Ð´Ð¾Ñ Ð´Ð°Ð»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1186" y="2000241"/>
            <a:ext cx="324532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Ð°ÑÑÐ¸Ð½ÐºÐ¸ Ð¿Ð¾ Ð·Ð°Ð¿ÑÐ¾ÑÑ ÐºÐ°ÑÑÐ¸Ð½Ð° ÑÐ°Ð»ÑÐ²Ð°Ð´Ð¾ÑÐ° Ð´Ð°Ð»Ð¸ ÐºÐ¾ÑÐ·Ð¸Ð½ÐºÐ° Ñ ÑÐ»ÐµÐ±Ð¾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685" y="714356"/>
            <a:ext cx="4373753" cy="2857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28572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«Корзинка с хлебом»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50043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1945 год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5060" name="Picture 4" descr="ÐÐ°ÑÑÐ¸Ð½ÐºÐ¸ Ð¿Ð¾ Ð·Ð°Ð¿ÑÐ¾ÑÑ ÑÐ°Ð»ÑÐ²Ð°Ð´Ð¾Ñ Ð´Ð°Ð»Ð¸ ÐºÐ¾ÑÐ·Ð¸Ð½ÐºÐ° Ñ ÑÐ»ÐµÐ±Ð¾Ð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2144"/>
            <a:ext cx="4048130" cy="40134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72198" y="207167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1926 год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 1965 года в главной столовой тюремного комплекса на острове </a:t>
            </a:r>
            <a:r>
              <a:rPr lang="ru-RU" sz="2400" dirty="0" err="1" smtClean="0">
                <a:solidFill>
                  <a:srgbClr val="FFFF00"/>
                </a:solidFill>
              </a:rPr>
              <a:t>Рикерс</a:t>
            </a:r>
            <a:r>
              <a:rPr lang="ru-RU" sz="2400" dirty="0" smtClean="0">
                <a:solidFill>
                  <a:srgbClr val="FFFF00"/>
                </a:solidFill>
              </a:rPr>
              <a:t> (США) на самом видном месте висел рисунок Дали, который тот написал как извинение заключённым за то, что не смог присутствовать у них на лекции по искусству. В 1981 году рисунок перевесили в холл «с целью сохранности», а в марте 2003 года он был заменён на подделку, а оригинал украден. В этом обвинили четырёх сотрудников тюрьмы, трое из них признали вину, а четвёртого оправдали. Где находится оригинал на данный момент неизвестно.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 1985 году эта картина стоила 175 тысяч долларов, сейчас она стоит не менее 500 тысяч долларов.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 1940 по 1948 год Сальвадор Дали вместе с женой </a:t>
            </a:r>
            <a:r>
              <a:rPr lang="ru-RU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Галой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живет в США. 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1942 году выпускает автобиографию « Тайная жизнь Сальвадора Дали, написанная им самим»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7106" name="Picture 2" descr="ÐÐ°ÑÑÐ¸Ð½ÐºÐ¸ Ð¿Ð¾ Ð·Ð°Ð¿ÑÐ¾ÑÑ Ð°Ð²ÑÐ¾Ð±Ð¸Ð¾Ð³ÑÐ°ÑÐ¸Ñ ÑÐ°Ð¹Ð½Ð°Ñ Ð¶Ð¸Ð·Ð½Ñ ÑÐ°Ð»ÑÐ²Ð°Ð´Ð¾ÑÐ° Ð´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6286544" cy="4490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39203"/>
                </a:solidFill>
              </a:rPr>
              <a:t>После возвращения в Испанию Дали жил преимущественно в Каталонии. В 1958 году официально венчался с </a:t>
            </a:r>
            <a:r>
              <a:rPr lang="ru-RU" sz="2400" dirty="0" err="1" smtClean="0">
                <a:solidFill>
                  <a:srgbClr val="F39203"/>
                </a:solidFill>
              </a:rPr>
              <a:t>Галой</a:t>
            </a:r>
            <a:r>
              <a:rPr lang="ru-RU" sz="2400" dirty="0" smtClean="0">
                <a:solidFill>
                  <a:srgbClr val="F39203"/>
                </a:solidFill>
              </a:rPr>
              <a:t> в испанском городе </a:t>
            </a:r>
            <a:r>
              <a:rPr lang="ru-RU" sz="2400" dirty="0" err="1" smtClean="0">
                <a:solidFill>
                  <a:srgbClr val="F39203"/>
                </a:solidFill>
              </a:rPr>
              <a:t>Жирона</a:t>
            </a:r>
            <a:r>
              <a:rPr lang="ru-RU" sz="2400" dirty="0" smtClean="0">
                <a:solidFill>
                  <a:srgbClr val="F39203"/>
                </a:solidFill>
              </a:rPr>
              <a:t>.</a:t>
            </a:r>
            <a:endParaRPr lang="ru-RU" sz="2400" dirty="0">
              <a:solidFill>
                <a:srgbClr val="F39203"/>
              </a:solidFill>
            </a:endParaRPr>
          </a:p>
        </p:txBody>
      </p:sp>
      <p:pic>
        <p:nvPicPr>
          <p:cNvPr id="49154" name="Picture 2" descr="ÐÐ°ÑÑÐ¸Ð½ÐºÐ¸ Ð¿Ð¾ Ð·Ð°Ð¿ÑÐ¾ÑÑ Ð³Ð°Ð»Ð° Ð¸ ÑÐ°Ð»ÑÐ²Ð°Ð´Ð¾Ñ Ð´Ð°Ð»Ð¸ ÑÐ¾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887" y="3500438"/>
            <a:ext cx="4192237" cy="2357454"/>
          </a:xfrm>
          <a:prstGeom prst="rect">
            <a:avLst/>
          </a:prstGeom>
          <a:noFill/>
        </p:spPr>
      </p:pic>
      <p:pic>
        <p:nvPicPr>
          <p:cNvPr id="49156" name="Picture 4" descr="ÐÐ°ÑÑÐ¸Ð½ÐºÐ¸ Ð¿Ð¾ Ð·Ð°Ð¿ÑÐ¾ÑÑ Ð³Ð°Ð»Ð° Ð¸ ÑÐ°Ð»ÑÐ²Ð°Ð´Ð¾Ñ Ð´Ð°Ð»Ð¸ ÑÐ¾Ñ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692" y="678205"/>
            <a:ext cx="4216588" cy="517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Ð°Ð»ÑÐ²Ð°Ð´Ð¾Ñ Ð´Ð°Ð»Ð¸ Ð¸ Ð¿ÐµÑÐ²ÑÐ¹ Ð»Ð¾Ð³Ð¾ÑÐ¸Ð¿ ÑÑÐ¿Ð° ÑÑÐ¿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9" y="304798"/>
            <a:ext cx="5153025" cy="29813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7141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В 1958 году </a:t>
            </a:r>
            <a:r>
              <a:rPr lang="ru-RU" sz="2400" dirty="0" err="1" smtClean="0">
                <a:solidFill>
                  <a:schemeClr val="tx2">
                    <a:lumMod val="90000"/>
                  </a:schemeClr>
                </a:solidFill>
              </a:rPr>
              <a:t>Энрике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90000"/>
                  </a:schemeClr>
                </a:solidFill>
              </a:rPr>
              <a:t>Бернат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 получил в наследство компанию. Он решил, что его компания будет производить только леденцы, и получил мировую известность, так как первый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370266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решил производить леденцы на палочках, что было очень удобно: дети не пачкали одежду и всё остальное. В Испании успех был феноменальным, а затем карамель завоевала мировой рынок. Однако упаковка не была запоминающейся . И в 1969 году </a:t>
            </a:r>
            <a:r>
              <a:rPr lang="ru-RU" sz="2400" dirty="0" err="1" smtClean="0">
                <a:solidFill>
                  <a:schemeClr val="tx2">
                    <a:lumMod val="90000"/>
                  </a:schemeClr>
                </a:solidFill>
              </a:rPr>
              <a:t>Энрике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90000"/>
                  </a:schemeClr>
                </a:solidFill>
              </a:rPr>
              <a:t>Бернат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 решил обратиться к Сальвадору Дали, чтобы тот создал эскиз логотипа компании. Через час эскиз был готов. Теперь логотип находился в центре упаковки и выглядел как «ромашка»,  в центре которой было название компании.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4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1965 году Дали приехал в Париж и покорил его своими работами, выставками и эпатажными поступками 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Снимает короткометражные фильмы и делает сюрреалистические фотографии.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Снимается в рекламах, где не упускает возможности для самовыражения.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1968 году Дали купил для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Галы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замок </a:t>
            </a:r>
            <a:r>
              <a:rPr lang="ru-RU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Пуболь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в котором она жила отдельно от мужа.</a:t>
            </a:r>
          </a:p>
        </p:txBody>
      </p:sp>
      <p:pic>
        <p:nvPicPr>
          <p:cNvPr id="50180" name="Picture 4" descr="ÐÐ°ÑÑÐ¸Ð½ÐºÐ¸ Ð¿Ð¾ Ð·Ð°Ð¿ÑÐ¾ÑÑ ÑÐ°Ð»ÑÐ²Ð°Ð´Ð¾Ñ Ð´Ð°Ð»Ð¸ Ð¸ÑÐ¿Ð°Ð½Ð¸Ñ Ð·Ð°Ð¼Ð¾Ðº Ð¿ÑÐ±Ð¾Ð»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413722"/>
            <a:ext cx="5024426" cy="32299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5214950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1982 год – умирает Гала.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357562"/>
            <a:ext cx="3929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1981 году у Сальвадора Дали развивается   болезнь Паркинсона, которая мешает ему писать  картины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Из-за болезни его последние работы представляют лишь закорючки, в которых угадываются тела персонажей. После смерти жены Дали переехал в замок </a:t>
            </a:r>
            <a:r>
              <a:rPr lang="ru-RU" sz="2400" dirty="0" err="1" smtClean="0">
                <a:solidFill>
                  <a:srgbClr val="FFFF00"/>
                </a:solidFill>
              </a:rPr>
              <a:t>Пуболь</a:t>
            </a:r>
            <a:r>
              <a:rPr lang="ru-RU" sz="2400" dirty="0" smtClean="0">
                <a:solidFill>
                  <a:srgbClr val="FFFF00"/>
                </a:solidFill>
              </a:rPr>
              <a:t>, где в 1984 году произошел пожар. Художник получил множество ожогов, но выжил. После пожара Дали переехал в театр-музей, где и прожил последние годы жизни. В начале января 1989 года попал в больницу,         а 23 января 1989 года скончался . Художник завещал похоронить его так, чтобы по его могиле могли ходить люди. Поэтому тело Дали замуровали в пол в одной из комнат театра-музея Дали в городе </a:t>
            </a:r>
            <a:r>
              <a:rPr lang="ru-RU" sz="2400" dirty="0" err="1" smtClean="0">
                <a:solidFill>
                  <a:srgbClr val="FFFF00"/>
                </a:solidFill>
              </a:rPr>
              <a:t>Фигерас</a:t>
            </a:r>
            <a:r>
              <a:rPr lang="ru-RU" sz="2400" dirty="0" smtClean="0">
                <a:solidFill>
                  <a:srgbClr val="FFFF00"/>
                </a:solidFill>
              </a:rPr>
              <a:t>, в котором он родился. Все свои работы он завещал Испании. 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Есть легенда, что Сальвадор Дали умер в 6:50 утра в то же время, которое он всегда изображал на часах в своих работах.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71480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Основное понятие сюрреализма, </a:t>
            </a:r>
            <a:r>
              <a:rPr lang="ru-RU" sz="280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сюрреальность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– совмещение сна и реальности. Для этого сюрреалисты предлагали абсурдное, противоречивое сочетание натуралистических образов.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961404"/>
            <a:ext cx="807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Андре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Бретон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-  писатель и поэт, считается основоположником сюрреализма.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Художники-сюрреалисты: Рене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Магритт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Жоан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Миро,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Джорджо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де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Кирико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Макс Эрнст.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Фотографы-сюрреалисты: Филипп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Халсман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Ман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Рей, Грета Штерн.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Кинематографисты: Жан Кокто, Луис </a:t>
            </a:r>
            <a:r>
              <a:rPr lang="ru-RU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Бунюэль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ÑÑÐ°ÑÑÐµ ÐºÐ°ÑÑÐ¸Ð½ÐºÐ¸ Ð»ÐµÐ´ÐµÐ½Ñ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02652"/>
            <a:ext cx="5643602" cy="3941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cs typeface="Aharoni" pitchFamily="2" charset="-79"/>
              </a:rPr>
              <a:t>В детстве Дали затеял скандал на торговой площади ради леденца, вокруг собралась толпа, и полицейские попросили хозяина лавки открыть её во  </a:t>
            </a:r>
            <a:endParaRPr lang="ru-RU" sz="3600" dirty="0">
              <a:solidFill>
                <a:srgbClr val="FFC000"/>
              </a:solidFill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2531930"/>
            <a:ext cx="2500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в</a:t>
            </a:r>
            <a:r>
              <a:rPr lang="ru-RU" sz="3600" dirty="0" smtClean="0">
                <a:solidFill>
                  <a:srgbClr val="FFC000"/>
                </a:solidFill>
              </a:rPr>
              <a:t>ремя сиесты и подарить сладость мальчику.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°ÐºÐ°Ð´ÐµÐ¼Ð¸Ñ ÑÐ°Ð½ ÑÐµÑÐ½Ð°Ð½Ð´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71810"/>
            <a:ext cx="5000660" cy="35004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51278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1921 году умирает мать Дали от рака груди. В этом же году Сальвадор поступает в Академию </a:t>
            </a:r>
            <a:r>
              <a:rPr lang="ru-RU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Сан-Фернандо</a:t>
            </a:r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Рисунок, подготовленный им для экзамена, показался смотрителю слишком мал. Юноша стёр весь рисунок с полотна и решил нарисовать новый, но до итоговой оценки оставалось всего три дня. В конце концов юный Дали сообщил, что рисунок готов, но он ещё меньше предыдущего, это стало ударом 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751608"/>
            <a:ext cx="3357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для отца. Однако преподаватели увидели высокое мастерство, сделали исключение и приняли молодого человека в академию.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Ð°Ð½Ð´Ð°Ð»ÑÐ·ÑÐºÐ¸Ð¹ Ð¿ÐµÑ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4643470" cy="3093712"/>
          </a:xfrm>
          <a:prstGeom prst="rect">
            <a:avLst/>
          </a:prstGeom>
          <a:noFill/>
        </p:spPr>
      </p:pic>
      <p:pic>
        <p:nvPicPr>
          <p:cNvPr id="28676" name="Picture 4" descr="ÐÐ°ÑÑÐ¸Ð½ÐºÐ¸ Ð¿Ð¾ Ð·Ð°Ð¿ÑÐ¾ÑÑ Ð°Ð½Ð´Ð°Ð»ÑÐ·ÑÐºÐ¸Ð¹ Ð¿ÐµÑ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8378"/>
            <a:ext cx="3714808" cy="33549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4429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1926 году его выгоняют из академии за высокомерное и пренебрежительное отношение к преподавателям. В этом же году впервые едет в Париж, где знакомиться с Пабло Пикассо.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4073918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1929 году участвует вместе с </a:t>
            </a:r>
            <a:r>
              <a:rPr lang="ru-RU" sz="2400" dirty="0" err="1" smtClean="0">
                <a:solidFill>
                  <a:srgbClr val="002060"/>
                </a:solidFill>
              </a:rPr>
              <a:t>Бунюэлем</a:t>
            </a:r>
            <a:r>
              <a:rPr lang="ru-RU" sz="2400" dirty="0" smtClean="0">
                <a:solidFill>
                  <a:srgbClr val="002060"/>
                </a:solidFill>
              </a:rPr>
              <a:t> в создании фильма «Андалузский пёс»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85751" y="3608864"/>
            <a:ext cx="30718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39203"/>
                </a:solidFill>
              </a:rPr>
              <a:t>В 1934 году неофициально вступает в брак с </a:t>
            </a:r>
            <a:r>
              <a:rPr lang="ru-RU" sz="2800" dirty="0" err="1" smtClean="0">
                <a:solidFill>
                  <a:srgbClr val="F39203"/>
                </a:solidFill>
              </a:rPr>
              <a:t>Галой</a:t>
            </a:r>
            <a:r>
              <a:rPr lang="ru-RU" sz="2800" dirty="0" smtClean="0">
                <a:solidFill>
                  <a:srgbClr val="F39203"/>
                </a:solidFill>
              </a:rPr>
              <a:t>. В том же году впервые посещает США.</a:t>
            </a:r>
            <a:endParaRPr lang="ru-RU" sz="2800" dirty="0">
              <a:solidFill>
                <a:srgbClr val="F39203"/>
              </a:solidFill>
            </a:endParaRPr>
          </a:p>
        </p:txBody>
      </p:sp>
      <p:pic>
        <p:nvPicPr>
          <p:cNvPr id="41986" name="Picture 2" descr="ÐÐ°ÑÑÐ¸Ð½ÐºÐ¸ Ð¿Ð¾ Ð·Ð°Ð¿ÑÐ¾ÑÑ Ð³Ð°Ð»Ð° Ð´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377410" cy="2928958"/>
          </a:xfrm>
          <a:prstGeom prst="rect">
            <a:avLst/>
          </a:prstGeom>
          <a:noFill/>
        </p:spPr>
      </p:pic>
      <p:pic>
        <p:nvPicPr>
          <p:cNvPr id="41988" name="Picture 4" descr="ÐÐ°ÑÑÐ¸Ð½ÐºÐ¸ Ð¿Ð¾ Ð·Ð°Ð¿ÑÐ¾ÑÑ Ð³Ð°Ð»Ð° Ð´Ð°Ð»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00438"/>
            <a:ext cx="5555053" cy="3071834"/>
          </a:xfrm>
          <a:prstGeom prst="rect">
            <a:avLst/>
          </a:prstGeom>
          <a:noFill/>
        </p:spPr>
      </p:pic>
      <p:pic>
        <p:nvPicPr>
          <p:cNvPr id="41990" name="Picture 6" descr="ÐÐ°ÑÑÐ¸Ð½ÐºÐ¸ Ð¿Ð¾ Ð·Ð°Ð¿ÑÐ¾ÑÑ Ð³Ð°Ð»Ð° Ð´Ð°Ð»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66"/>
            <a:ext cx="4143404" cy="30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1937 год – посещает Италию и остаётся в восторге от произведений Ренессанса. В работах Дали начинает доминировать правильность человеческих пропорций и другие черты академизма.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rgbClr val="92D050"/>
              </a:solidFill>
            </a:endParaRPr>
          </a:p>
        </p:txBody>
      </p:sp>
      <p:pic>
        <p:nvPicPr>
          <p:cNvPr id="43010" name="Picture 2" descr="ÐÐ°ÑÑÐ¸Ð½ÐºÐ¸ Ð¿Ð¾ Ð·Ð°Ð¿ÑÐ¾ÑÑ ÐºÐ°ÑÑÐ¸Ð½Ð° ÑÐ¾Ð½ Ð´Ð°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5572164" cy="37862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43636" y="2357430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Одна из самых успешных работ Сальвадора Дали картина «Сон»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Ð°ÑÑÐ¸Ð½ÐºÐ¸ Ð¿Ð¾ Ð·Ð°Ð¿ÑÐ¾ÑÑ ÐºÐ°ÑÑÐ¸Ð½Ð° ÑÐ°Ð»ÑÐ²Ð°Ð´Ð¾ÑÐ° Ð´Ð°Ð»Ð¸ Ð»ÐµÐ±ÐµÐ´Ð¸ Ð¾ÑÑÐ°Ð¶Ð°ÑÑÐ¸ÐµÑÑ Ð² ÑÐ»Ð¾Ð½Ð°Ñ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072494" cy="52348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753417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1937 год «Лебеди, отражающиеся в слонах»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ºÐ°ÑÑÐ¸Ð½Ð° ÑÐ°Ð»ÑÐ²Ð°Ð´Ð¾ÑÐ° Ð´Ð°Ð»Ð¸ Ð¿Ð¾ÑÑÐ¾ÑÐ½ÑÑÐ²Ð¾ Ð²ÑÐµÐ¼Ðµ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4" y="285728"/>
            <a:ext cx="8001024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21495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1931 год «Постоянство памяти» («Мягкие часы», «Твёрдость памяти»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«Стойкость памяти», «Течение времени»)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274</TotalTime>
  <Words>828</Words>
  <Application>Microsoft Office PowerPoint</Application>
  <PresentationFormat>Экран (4:3)</PresentationFormat>
  <Paragraphs>39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Aharoni</vt:lpstr>
      <vt:lpstr>Calibri</vt:lpstr>
      <vt:lpstr>Constantia</vt:lpstr>
      <vt:lpstr>Wingdings</vt:lpstr>
      <vt:lpstr>Wingdings 2</vt:lpstr>
      <vt:lpstr>Бумажная</vt:lpstr>
      <vt:lpstr>Сальвадор дали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Сальвадор дали</dc:title>
  <dc:creator>user</dc:creator>
  <cp:lastModifiedBy>Недокунева</cp:lastModifiedBy>
  <cp:revision>30</cp:revision>
  <dcterms:created xsi:type="dcterms:W3CDTF">2018-09-30T10:23:22Z</dcterms:created>
  <dcterms:modified xsi:type="dcterms:W3CDTF">2018-10-01T06:21:52Z</dcterms:modified>
</cp:coreProperties>
</file>