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5A7B7AF-E881-4E84-977F-FDC8304EE99D}" type="datetimeFigureOut">
              <a:rPr lang="ru-RU" smtClean="0"/>
              <a:t>29.09.2018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76FAD4-27F5-4EBC-ADDB-AA20B9D2855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5873411" cy="581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Австрийский композитор и музыкальный критик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705" y="3212977"/>
            <a:ext cx="5407455" cy="1224136"/>
          </a:xfrm>
        </p:spPr>
        <p:txBody>
          <a:bodyPr/>
          <a:lstStyle/>
          <a:p>
            <a:r>
              <a:rPr lang="ru-RU" dirty="0" err="1" smtClean="0"/>
              <a:t>Альбан</a:t>
            </a:r>
            <a:r>
              <a:rPr lang="ru-RU" dirty="0" smtClean="0"/>
              <a:t>  </a:t>
            </a:r>
            <a:r>
              <a:rPr lang="ru-RU" dirty="0" err="1" smtClean="0"/>
              <a:t>берг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1885-1935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505" y="2924944"/>
            <a:ext cx="187220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48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7"/>
            <a:ext cx="5184576" cy="49563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Родился 9 февраля 1885г. в семье коммерсанта. 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В 15 лет  проявил свою одаренность и начал сочинять музыку.  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Музыкального образования не получил. 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 1904-1910 брал уроки музыки у Арнольда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Шёнберга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 1911-1915 работал корректором  в крупном издательстве «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U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niversal Edition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».</a:t>
            </a:r>
          </a:p>
          <a:p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988840"/>
            <a:ext cx="3106688" cy="221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616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ТВОРЧЕСТВО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1844825"/>
            <a:ext cx="5482952" cy="1440159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Первое сочинение - «Пять песен на тексты к почтовым открыткам П.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Альтенберга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031140"/>
            <a:ext cx="4824536" cy="361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994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воццек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/>
              <a:t>Опера «</a:t>
            </a:r>
            <a:r>
              <a:rPr lang="ru-RU" dirty="0" err="1"/>
              <a:t>Воццек</a:t>
            </a:r>
            <a:r>
              <a:rPr lang="ru-RU" dirty="0"/>
              <a:t>», которую Берг писал в течении нескольких лет стала известной во всем мире.</a:t>
            </a:r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 smtClean="0"/>
              <a:t>Премьера </a:t>
            </a:r>
            <a:r>
              <a:rPr lang="ru-RU" dirty="0"/>
              <a:t>состоялась 14 декабря 1925 в Берлине.</a:t>
            </a:r>
          </a:p>
          <a:p>
            <a:pPr marL="114300" indent="0">
              <a:buNone/>
            </a:pPr>
            <a:r>
              <a:rPr lang="ru-RU" dirty="0"/>
              <a:t>Премьера вызвала большой общественный резонанс. В течении семи лет «</a:t>
            </a:r>
            <a:r>
              <a:rPr lang="ru-RU" dirty="0" err="1"/>
              <a:t>Воццек</a:t>
            </a:r>
            <a:r>
              <a:rPr lang="ru-RU" dirty="0"/>
              <a:t>» был поставлен 23 раза на сценах Европы и Америки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 smtClean="0"/>
              <a:t>В 1927 г. Опера была дана в Ленинграде</a:t>
            </a:r>
          </a:p>
          <a:p>
            <a:pPr marL="114300" indent="0">
              <a:buNone/>
            </a:pPr>
            <a:r>
              <a:rPr lang="ru-RU" dirty="0" smtClean="0"/>
              <a:t>До конца 1936г опера была поставлена в 29 городах 166 раз на немецком, чешском, русском и французском языках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1526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-603448"/>
            <a:ext cx="8260672" cy="28803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260648"/>
            <a:ext cx="8813779" cy="6120680"/>
          </a:xfrm>
        </p:spPr>
      </p:pic>
    </p:spTree>
    <p:extLst>
      <p:ext uri="{BB962C8B-B14F-4D97-AF65-F5344CB8AC3E}">
        <p14:creationId xmlns:p14="http://schemas.microsoft.com/office/powerpoint/2010/main" val="1979586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лулу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Он  сочинил музыку , но не закончил оркестровку.</a:t>
            </a:r>
          </a:p>
          <a:p>
            <a:r>
              <a:rPr lang="ru-RU" dirty="0" smtClean="0"/>
              <a:t>В центре находилась фигура притягательной и порочной «роковой женщины». Такая эстетическая концепция восходит к эпохе венского декаданса</a:t>
            </a:r>
          </a:p>
          <a:p>
            <a:endParaRPr lang="ru-RU" dirty="0"/>
          </a:p>
          <a:p>
            <a:r>
              <a:rPr lang="ru-RU" dirty="0" smtClean="0"/>
              <a:t>Драматургия «</a:t>
            </a:r>
            <a:r>
              <a:rPr lang="ru-RU" dirty="0"/>
              <a:t>Л</a:t>
            </a:r>
            <a:r>
              <a:rPr lang="ru-RU" dirty="0" smtClean="0"/>
              <a:t>улу»  проявляет себя без искажений лишь в полной трёхактной её версии.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64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8496944" cy="6336704"/>
          </a:xfrm>
        </p:spPr>
      </p:pic>
    </p:spTree>
    <p:extLst>
      <p:ext uri="{BB962C8B-B14F-4D97-AF65-F5344CB8AC3E}">
        <p14:creationId xmlns:p14="http://schemas.microsoft.com/office/powerpoint/2010/main" val="1271258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«концерт для скрипки с оркестром»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Концерт посвящён «Памяти ангела»- </a:t>
            </a:r>
            <a:r>
              <a:rPr lang="ru-RU" dirty="0" err="1" smtClean="0"/>
              <a:t>Манон</a:t>
            </a:r>
            <a:r>
              <a:rPr lang="ru-RU" dirty="0" smtClean="0"/>
              <a:t> Гропиус, рано умершей дочери </a:t>
            </a:r>
            <a:r>
              <a:rPr lang="ru-RU" dirty="0" err="1" smtClean="0"/>
              <a:t>Альмы</a:t>
            </a:r>
            <a:r>
              <a:rPr lang="ru-RU" dirty="0" smtClean="0"/>
              <a:t> Малер. Впервые исполненная в 1936 г. Музыка воспринималась как реквием по композитору.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429000"/>
            <a:ext cx="4402658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027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133</TotalTime>
  <Words>230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Альбан  берг 1885-1935</vt:lpstr>
      <vt:lpstr>биография</vt:lpstr>
      <vt:lpstr>ТВОРЧЕСТВО</vt:lpstr>
      <vt:lpstr>«воццек»</vt:lpstr>
      <vt:lpstr>Презентация PowerPoint</vt:lpstr>
      <vt:lpstr>«лулу»</vt:lpstr>
      <vt:lpstr>Презентация PowerPoint</vt:lpstr>
      <vt:lpstr>«концерт для скрипки с оркестром»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11</cp:revision>
  <dcterms:created xsi:type="dcterms:W3CDTF">2018-09-29T04:00:46Z</dcterms:created>
  <dcterms:modified xsi:type="dcterms:W3CDTF">2018-09-29T06:14:38Z</dcterms:modified>
</cp:coreProperties>
</file>