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3" r:id="rId2"/>
    <p:sldId id="289" r:id="rId3"/>
    <p:sldId id="290" r:id="rId4"/>
    <p:sldId id="274" r:id="rId5"/>
    <p:sldId id="291" r:id="rId6"/>
    <p:sldId id="278" r:id="rId7"/>
    <p:sldId id="269" r:id="rId8"/>
    <p:sldId id="292" r:id="rId9"/>
    <p:sldId id="271" r:id="rId10"/>
    <p:sldId id="293" r:id="rId11"/>
    <p:sldId id="276" r:id="rId12"/>
    <p:sldId id="273" r:id="rId13"/>
    <p:sldId id="277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623"/>
    <a:srgbClr val="0066CC"/>
    <a:srgbClr val="FF9900"/>
    <a:srgbClr val="0000FF"/>
    <a:srgbClr val="F82300"/>
    <a:srgbClr val="333333"/>
    <a:srgbClr val="0F3491"/>
    <a:srgbClr val="0D2E7F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25" autoAdjust="0"/>
    <p:restoredTop sz="94614" autoAdjust="0"/>
  </p:normalViewPr>
  <p:slideViewPr>
    <p:cSldViewPr>
      <p:cViewPr varScale="1">
        <p:scale>
          <a:sx n="85" d="100"/>
          <a:sy n="85" d="100"/>
        </p:scale>
        <p:origin x="121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image" Target="../media/image26.tiff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image" Target="../media/image26.tif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266215-76D8-4688-A1E0-D9EE5596F441}" type="doc">
      <dgm:prSet loTypeId="urn:microsoft.com/office/officeart/2005/8/layout/vList4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5DE449-2291-48D3-B095-1C45079137D5}">
      <dgm:prSet phldrT="[Текст]" custT="1"/>
      <dgm:spPr/>
      <dgm:t>
        <a:bodyPr/>
        <a:lstStyle/>
        <a:p>
          <a:r>
            <a:rPr lang="ru-RU" sz="4800" dirty="0">
              <a:solidFill>
                <a:srgbClr val="FFA6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Образование </a:t>
          </a:r>
        </a:p>
      </dgm:t>
    </dgm:pt>
    <dgm:pt modelId="{10301774-7D9D-4587-87BF-4F6EC5D73C21}" type="sibTrans" cxnId="{1C261F16-80D2-41B2-B490-EC6EB6BB2566}">
      <dgm:prSet/>
      <dgm:spPr/>
      <dgm:t>
        <a:bodyPr/>
        <a:lstStyle/>
        <a:p>
          <a:endParaRPr lang="ru-RU"/>
        </a:p>
      </dgm:t>
    </dgm:pt>
    <dgm:pt modelId="{E2F51023-59A0-4304-A7B9-17EA3AB4BDD7}" type="parTrans" cxnId="{1C261F16-80D2-41B2-B490-EC6EB6BB2566}">
      <dgm:prSet/>
      <dgm:spPr/>
      <dgm:t>
        <a:bodyPr/>
        <a:lstStyle/>
        <a:p>
          <a:endParaRPr lang="ru-RU"/>
        </a:p>
      </dgm:t>
    </dgm:pt>
    <dgm:pt modelId="{F551138F-F49C-4E6F-9D4C-0F718C11B69D}">
      <dgm:prSet phldrT="[Текст]" custT="1"/>
      <dgm:spPr/>
      <dgm:t>
        <a:bodyPr/>
        <a:lstStyle/>
        <a:p>
          <a:pPr algn="ctr"/>
          <a:r>
            <a:rPr lang="ru-RU" sz="4800" dirty="0">
              <a:solidFill>
                <a:srgbClr val="FFA6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Торговля</a:t>
          </a:r>
        </a:p>
        <a:p>
          <a:pPr algn="l"/>
          <a:endParaRPr lang="ru-RU" sz="3800" dirty="0"/>
        </a:p>
      </dgm:t>
    </dgm:pt>
    <dgm:pt modelId="{A0BE5DD3-0275-45AA-9B56-BDE2A23F5DF9}" type="sibTrans" cxnId="{285C9252-4D2E-45ED-BC1F-6EB958492BA4}">
      <dgm:prSet/>
      <dgm:spPr/>
      <dgm:t>
        <a:bodyPr/>
        <a:lstStyle/>
        <a:p>
          <a:endParaRPr lang="ru-RU"/>
        </a:p>
      </dgm:t>
    </dgm:pt>
    <dgm:pt modelId="{475B5C63-09F2-47D6-AF0E-981FAAF1180F}" type="parTrans" cxnId="{285C9252-4D2E-45ED-BC1F-6EB958492BA4}">
      <dgm:prSet/>
      <dgm:spPr/>
      <dgm:t>
        <a:bodyPr/>
        <a:lstStyle/>
        <a:p>
          <a:endParaRPr lang="ru-RU"/>
        </a:p>
      </dgm:t>
    </dgm:pt>
    <dgm:pt modelId="{AD320529-C9D8-49BA-8B2B-EB45853DB57C}">
      <dgm:prSet phldrT="[Текст]" custT="1"/>
      <dgm:spPr/>
      <dgm:t>
        <a:bodyPr/>
        <a:lstStyle/>
        <a:p>
          <a:pPr algn="ctr"/>
          <a:r>
            <a:rPr lang="ru-RU" sz="4800" dirty="0">
              <a:solidFill>
                <a:srgbClr val="FFA6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Ремёсла</a:t>
          </a:r>
        </a:p>
        <a:p>
          <a:pPr algn="l"/>
          <a:endParaRPr lang="ru-RU" sz="3800" dirty="0"/>
        </a:p>
      </dgm:t>
    </dgm:pt>
    <dgm:pt modelId="{20B7D1FF-D538-4AFF-A96E-42A7402975A0}" type="sibTrans" cxnId="{1E1C90D5-968B-41BB-ADBE-E2E45D1C6E32}">
      <dgm:prSet/>
      <dgm:spPr/>
      <dgm:t>
        <a:bodyPr/>
        <a:lstStyle/>
        <a:p>
          <a:endParaRPr lang="ru-RU"/>
        </a:p>
      </dgm:t>
    </dgm:pt>
    <dgm:pt modelId="{BC9D572C-2AB1-4314-949D-BC11DF8A17E6}" type="parTrans" cxnId="{1E1C90D5-968B-41BB-ADBE-E2E45D1C6E32}">
      <dgm:prSet/>
      <dgm:spPr/>
      <dgm:t>
        <a:bodyPr/>
        <a:lstStyle/>
        <a:p>
          <a:endParaRPr lang="ru-RU"/>
        </a:p>
      </dgm:t>
    </dgm:pt>
    <dgm:pt modelId="{9EAA4BF4-04C5-4D5E-BB7F-006272001D56}" type="pres">
      <dgm:prSet presAssocID="{A1266215-76D8-4688-A1E0-D9EE5596F441}" presName="linear" presStyleCnt="0">
        <dgm:presLayoutVars>
          <dgm:dir/>
          <dgm:resizeHandles val="exact"/>
        </dgm:presLayoutVars>
      </dgm:prSet>
      <dgm:spPr/>
    </dgm:pt>
    <dgm:pt modelId="{D79DEA89-A0CD-4C44-9E65-BEB212118EAB}" type="pres">
      <dgm:prSet presAssocID="{335DE449-2291-48D3-B095-1C45079137D5}" presName="comp" presStyleCnt="0"/>
      <dgm:spPr/>
    </dgm:pt>
    <dgm:pt modelId="{89D28814-1DE9-42F2-9738-293EDB0ADCDC}" type="pres">
      <dgm:prSet presAssocID="{335DE449-2291-48D3-B095-1C45079137D5}" presName="box" presStyleLbl="node1" presStyleIdx="0" presStyleCnt="3" custLinFactNeighborX="-520" custLinFactNeighborY="-414"/>
      <dgm:spPr/>
    </dgm:pt>
    <dgm:pt modelId="{D3D1F315-405C-42F7-93B5-049E27C49135}" type="pres">
      <dgm:prSet presAssocID="{335DE449-2291-48D3-B095-1C45079137D5}" presName="img" presStyleLbl="fgImgPlace1" presStyleIdx="0" presStyleCnt="3" custLinFactNeighborX="-353" custLinFactNeighborY="-488"/>
      <dgm:spPr>
        <a:blipFill rotWithShape="0">
          <a:blip xmlns:r="http://schemas.openxmlformats.org/officeDocument/2006/relationships" r:embed="rId1">
            <a:lum bright="-20000"/>
          </a:blip>
          <a:stretch>
            <a:fillRect/>
          </a:stretch>
        </a:blipFill>
      </dgm:spPr>
    </dgm:pt>
    <dgm:pt modelId="{8A55F46D-0F6E-40DF-BD22-F225E7E2DBC8}" type="pres">
      <dgm:prSet presAssocID="{335DE449-2291-48D3-B095-1C45079137D5}" presName="text" presStyleLbl="node1" presStyleIdx="0" presStyleCnt="3">
        <dgm:presLayoutVars>
          <dgm:bulletEnabled val="1"/>
        </dgm:presLayoutVars>
      </dgm:prSet>
      <dgm:spPr/>
    </dgm:pt>
    <dgm:pt modelId="{E99B482C-78CF-433B-B5AC-ACC3A017978B}" type="pres">
      <dgm:prSet presAssocID="{10301774-7D9D-4587-87BF-4F6EC5D73C21}" presName="spacer" presStyleCnt="0"/>
      <dgm:spPr/>
    </dgm:pt>
    <dgm:pt modelId="{993565AD-9AEE-4FEF-AA3B-2849F5AA8B61}" type="pres">
      <dgm:prSet presAssocID="{F551138F-F49C-4E6F-9D4C-0F718C11B69D}" presName="comp" presStyleCnt="0"/>
      <dgm:spPr/>
    </dgm:pt>
    <dgm:pt modelId="{E03A9C68-09F0-445F-A37C-0589E6B63625}" type="pres">
      <dgm:prSet presAssocID="{F551138F-F49C-4E6F-9D4C-0F718C11B69D}" presName="box" presStyleLbl="node1" presStyleIdx="1" presStyleCnt="3" custLinFactNeighborY="5316"/>
      <dgm:spPr/>
    </dgm:pt>
    <dgm:pt modelId="{1C677131-53D1-4C89-967B-0C050EDBB52E}" type="pres">
      <dgm:prSet presAssocID="{F551138F-F49C-4E6F-9D4C-0F718C11B69D}" presName="img" presStyleLbl="fgImgPlace1" presStyleIdx="1" presStyleCnt="3" custLinFactNeighborX="-2090" custLinFactNeighborY="3753"/>
      <dgm:spPr>
        <a:blipFill rotWithShape="0">
          <a:blip xmlns:r="http://schemas.openxmlformats.org/officeDocument/2006/relationships" r:embed="rId2">
            <a:lum bright="-10000"/>
          </a:blip>
          <a:stretch>
            <a:fillRect/>
          </a:stretch>
        </a:blipFill>
      </dgm:spPr>
    </dgm:pt>
    <dgm:pt modelId="{C4F06F7C-B188-440E-AB80-2C5CF447A056}" type="pres">
      <dgm:prSet presAssocID="{F551138F-F49C-4E6F-9D4C-0F718C11B69D}" presName="text" presStyleLbl="node1" presStyleIdx="1" presStyleCnt="3">
        <dgm:presLayoutVars>
          <dgm:bulletEnabled val="1"/>
        </dgm:presLayoutVars>
      </dgm:prSet>
      <dgm:spPr/>
    </dgm:pt>
    <dgm:pt modelId="{4FF63793-B08F-40FD-9C96-FE2213B1CC4C}" type="pres">
      <dgm:prSet presAssocID="{A0BE5DD3-0275-45AA-9B56-BDE2A23F5DF9}" presName="spacer" presStyleCnt="0"/>
      <dgm:spPr/>
    </dgm:pt>
    <dgm:pt modelId="{D3DA1795-D7CC-4D23-9CBD-1914160A6779}" type="pres">
      <dgm:prSet presAssocID="{AD320529-C9D8-49BA-8B2B-EB45853DB57C}" presName="comp" presStyleCnt="0"/>
      <dgm:spPr/>
    </dgm:pt>
    <dgm:pt modelId="{A5DFAE6A-F679-418B-A34D-F2C0DCF31056}" type="pres">
      <dgm:prSet presAssocID="{AD320529-C9D8-49BA-8B2B-EB45853DB57C}" presName="box" presStyleLbl="node1" presStyleIdx="2" presStyleCnt="3" custLinFactNeighborX="-520" custLinFactNeighborY="-2901"/>
      <dgm:spPr/>
    </dgm:pt>
    <dgm:pt modelId="{9A1D7815-9889-4F65-911C-85D34B8993E4}" type="pres">
      <dgm:prSet presAssocID="{AD320529-C9D8-49BA-8B2B-EB45853DB57C}" presName="img" presStyleLbl="fgImgPlace1" presStyleIdx="2" presStyleCnt="3"/>
      <dgm:spPr>
        <a:blipFill rotWithShape="0">
          <a:blip xmlns:r="http://schemas.openxmlformats.org/officeDocument/2006/relationships" r:embed="rId3">
            <a:lum bright="-20000"/>
          </a:blip>
          <a:stretch>
            <a:fillRect/>
          </a:stretch>
        </a:blipFill>
      </dgm:spPr>
    </dgm:pt>
    <dgm:pt modelId="{D6AE2E7F-ED5E-4299-856D-E56271C1119D}" type="pres">
      <dgm:prSet presAssocID="{AD320529-C9D8-49BA-8B2B-EB45853DB57C}" presName="text" presStyleLbl="node1" presStyleIdx="2" presStyleCnt="3">
        <dgm:presLayoutVars>
          <dgm:bulletEnabled val="1"/>
        </dgm:presLayoutVars>
      </dgm:prSet>
      <dgm:spPr/>
    </dgm:pt>
  </dgm:ptLst>
  <dgm:cxnLst>
    <dgm:cxn modelId="{1C261F16-80D2-41B2-B490-EC6EB6BB2566}" srcId="{A1266215-76D8-4688-A1E0-D9EE5596F441}" destId="{335DE449-2291-48D3-B095-1C45079137D5}" srcOrd="0" destOrd="0" parTransId="{E2F51023-59A0-4304-A7B9-17EA3AB4BDD7}" sibTransId="{10301774-7D9D-4587-87BF-4F6EC5D73C21}"/>
    <dgm:cxn modelId="{235F633A-AEC5-4983-86CC-C973A6CFC284}" type="presOf" srcId="{AD320529-C9D8-49BA-8B2B-EB45853DB57C}" destId="{A5DFAE6A-F679-418B-A34D-F2C0DCF31056}" srcOrd="0" destOrd="0" presId="urn:microsoft.com/office/officeart/2005/8/layout/vList4"/>
    <dgm:cxn modelId="{16B85B3B-437B-4A8C-8D7B-1D4DA4323F9E}" type="presOf" srcId="{A1266215-76D8-4688-A1E0-D9EE5596F441}" destId="{9EAA4BF4-04C5-4D5E-BB7F-006272001D56}" srcOrd="0" destOrd="0" presId="urn:microsoft.com/office/officeart/2005/8/layout/vList4"/>
    <dgm:cxn modelId="{285C9252-4D2E-45ED-BC1F-6EB958492BA4}" srcId="{A1266215-76D8-4688-A1E0-D9EE5596F441}" destId="{F551138F-F49C-4E6F-9D4C-0F718C11B69D}" srcOrd="1" destOrd="0" parTransId="{475B5C63-09F2-47D6-AF0E-981FAAF1180F}" sibTransId="{A0BE5DD3-0275-45AA-9B56-BDE2A23F5DF9}"/>
    <dgm:cxn modelId="{CBA8E578-E8C9-41F2-AF13-AE17D0310446}" type="presOf" srcId="{F551138F-F49C-4E6F-9D4C-0F718C11B69D}" destId="{C4F06F7C-B188-440E-AB80-2C5CF447A056}" srcOrd="1" destOrd="0" presId="urn:microsoft.com/office/officeart/2005/8/layout/vList4"/>
    <dgm:cxn modelId="{6AC9E48A-5AB9-4585-B08E-55F7D59C6E6A}" type="presOf" srcId="{AD320529-C9D8-49BA-8B2B-EB45853DB57C}" destId="{D6AE2E7F-ED5E-4299-856D-E56271C1119D}" srcOrd="1" destOrd="0" presId="urn:microsoft.com/office/officeart/2005/8/layout/vList4"/>
    <dgm:cxn modelId="{97BA7C92-FA2A-4BAA-BC41-37B0FB7DA9C6}" type="presOf" srcId="{335DE449-2291-48D3-B095-1C45079137D5}" destId="{8A55F46D-0F6E-40DF-BD22-F225E7E2DBC8}" srcOrd="1" destOrd="0" presId="urn:microsoft.com/office/officeart/2005/8/layout/vList4"/>
    <dgm:cxn modelId="{922613CD-B278-4B08-B23A-BF8C2BEC40F0}" type="presOf" srcId="{335DE449-2291-48D3-B095-1C45079137D5}" destId="{89D28814-1DE9-42F2-9738-293EDB0ADCDC}" srcOrd="0" destOrd="0" presId="urn:microsoft.com/office/officeart/2005/8/layout/vList4"/>
    <dgm:cxn modelId="{519DCDD3-0601-4270-B865-C398BF79E0EE}" type="presOf" srcId="{F551138F-F49C-4E6F-9D4C-0F718C11B69D}" destId="{E03A9C68-09F0-445F-A37C-0589E6B63625}" srcOrd="0" destOrd="0" presId="urn:microsoft.com/office/officeart/2005/8/layout/vList4"/>
    <dgm:cxn modelId="{1E1C90D5-968B-41BB-ADBE-E2E45D1C6E32}" srcId="{A1266215-76D8-4688-A1E0-D9EE5596F441}" destId="{AD320529-C9D8-49BA-8B2B-EB45853DB57C}" srcOrd="2" destOrd="0" parTransId="{BC9D572C-2AB1-4314-949D-BC11DF8A17E6}" sibTransId="{20B7D1FF-D538-4AFF-A96E-42A7402975A0}"/>
    <dgm:cxn modelId="{C3D5DDC5-BDC1-4011-8524-F9D8F1AAF28C}" type="presParOf" srcId="{9EAA4BF4-04C5-4D5E-BB7F-006272001D56}" destId="{D79DEA89-A0CD-4C44-9E65-BEB212118EAB}" srcOrd="0" destOrd="0" presId="urn:microsoft.com/office/officeart/2005/8/layout/vList4"/>
    <dgm:cxn modelId="{3A56A428-6AA0-4101-AD4F-AC4BE64D07A9}" type="presParOf" srcId="{D79DEA89-A0CD-4C44-9E65-BEB212118EAB}" destId="{89D28814-1DE9-42F2-9738-293EDB0ADCDC}" srcOrd="0" destOrd="0" presId="urn:microsoft.com/office/officeart/2005/8/layout/vList4"/>
    <dgm:cxn modelId="{5EB8C836-DB09-432E-98B5-94C9EA1F368B}" type="presParOf" srcId="{D79DEA89-A0CD-4C44-9E65-BEB212118EAB}" destId="{D3D1F315-405C-42F7-93B5-049E27C49135}" srcOrd="1" destOrd="0" presId="urn:microsoft.com/office/officeart/2005/8/layout/vList4"/>
    <dgm:cxn modelId="{21E3972B-B77E-4C85-B089-01E3A317480E}" type="presParOf" srcId="{D79DEA89-A0CD-4C44-9E65-BEB212118EAB}" destId="{8A55F46D-0F6E-40DF-BD22-F225E7E2DBC8}" srcOrd="2" destOrd="0" presId="urn:microsoft.com/office/officeart/2005/8/layout/vList4"/>
    <dgm:cxn modelId="{4C17FA86-80CE-4688-970C-A9707B0DE71B}" type="presParOf" srcId="{9EAA4BF4-04C5-4D5E-BB7F-006272001D56}" destId="{E99B482C-78CF-433B-B5AC-ACC3A017978B}" srcOrd="1" destOrd="0" presId="urn:microsoft.com/office/officeart/2005/8/layout/vList4"/>
    <dgm:cxn modelId="{52D0DC5E-C7B7-43E1-A3C9-B4CDA0EFDEF6}" type="presParOf" srcId="{9EAA4BF4-04C5-4D5E-BB7F-006272001D56}" destId="{993565AD-9AEE-4FEF-AA3B-2849F5AA8B61}" srcOrd="2" destOrd="0" presId="urn:microsoft.com/office/officeart/2005/8/layout/vList4"/>
    <dgm:cxn modelId="{F2234F86-40C3-441F-BBD2-4E75297686D5}" type="presParOf" srcId="{993565AD-9AEE-4FEF-AA3B-2849F5AA8B61}" destId="{E03A9C68-09F0-445F-A37C-0589E6B63625}" srcOrd="0" destOrd="0" presId="urn:microsoft.com/office/officeart/2005/8/layout/vList4"/>
    <dgm:cxn modelId="{8BEB4F33-97A7-4B51-8390-F903CFBADB75}" type="presParOf" srcId="{993565AD-9AEE-4FEF-AA3B-2849F5AA8B61}" destId="{1C677131-53D1-4C89-967B-0C050EDBB52E}" srcOrd="1" destOrd="0" presId="urn:microsoft.com/office/officeart/2005/8/layout/vList4"/>
    <dgm:cxn modelId="{4E7132C9-4C5A-4540-B4B6-286805296638}" type="presParOf" srcId="{993565AD-9AEE-4FEF-AA3B-2849F5AA8B61}" destId="{C4F06F7C-B188-440E-AB80-2C5CF447A056}" srcOrd="2" destOrd="0" presId="urn:microsoft.com/office/officeart/2005/8/layout/vList4"/>
    <dgm:cxn modelId="{0D33203F-A60D-4AA1-88C5-3662684DC616}" type="presParOf" srcId="{9EAA4BF4-04C5-4D5E-BB7F-006272001D56}" destId="{4FF63793-B08F-40FD-9C96-FE2213B1CC4C}" srcOrd="3" destOrd="0" presId="urn:microsoft.com/office/officeart/2005/8/layout/vList4"/>
    <dgm:cxn modelId="{387858E2-3529-4217-A3F8-D518F17C7B9E}" type="presParOf" srcId="{9EAA4BF4-04C5-4D5E-BB7F-006272001D56}" destId="{D3DA1795-D7CC-4D23-9CBD-1914160A6779}" srcOrd="4" destOrd="0" presId="urn:microsoft.com/office/officeart/2005/8/layout/vList4"/>
    <dgm:cxn modelId="{EE4577B4-3AF7-4EE3-824B-61CDFB476BFC}" type="presParOf" srcId="{D3DA1795-D7CC-4D23-9CBD-1914160A6779}" destId="{A5DFAE6A-F679-418B-A34D-F2C0DCF31056}" srcOrd="0" destOrd="0" presId="urn:microsoft.com/office/officeart/2005/8/layout/vList4"/>
    <dgm:cxn modelId="{13D2A3B8-1ECE-4071-8278-168B64C178DA}" type="presParOf" srcId="{D3DA1795-D7CC-4D23-9CBD-1914160A6779}" destId="{9A1D7815-9889-4F65-911C-85D34B8993E4}" srcOrd="1" destOrd="0" presId="urn:microsoft.com/office/officeart/2005/8/layout/vList4"/>
    <dgm:cxn modelId="{91FB4191-76A7-42DD-A716-0ED1E74BAC82}" type="presParOf" srcId="{D3DA1795-D7CC-4D23-9CBD-1914160A6779}" destId="{D6AE2E7F-ED5E-4299-856D-E56271C1119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5181FC-6FD4-4A34-BE39-481D718D3224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2F8F2D4-8403-4565-9306-3B5EE19BCE42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pPr algn="ctr"/>
          <a:r>
            <a:rPr lang="ru-RU" sz="3200" b="1" dirty="0" err="1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Рогволод</a:t>
          </a:r>
          <a:endParaRPr lang="ru-RU" sz="3200" b="1" dirty="0">
            <a:solidFill>
              <a:srgbClr val="0066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CE517F-7332-48ED-819D-0C6E2DF81DBC}" type="parTrans" cxnId="{0C250F5C-6369-4FDE-AA6B-83E5E51E1FA1}">
      <dgm:prSet/>
      <dgm:spPr/>
      <dgm:t>
        <a:bodyPr/>
        <a:lstStyle/>
        <a:p>
          <a:endParaRPr lang="ru-RU"/>
        </a:p>
      </dgm:t>
    </dgm:pt>
    <dgm:pt modelId="{278202C8-C109-4A73-96B3-FE65A479A30A}" type="sibTrans" cxnId="{0C250F5C-6369-4FDE-AA6B-83E5E51E1FA1}">
      <dgm:prSet/>
      <dgm:spPr>
        <a:solidFill>
          <a:schemeClr val="accent1">
            <a:hueOff val="0"/>
            <a:satOff val="0"/>
            <a:lumOff val="0"/>
          </a:schemeClr>
        </a:solidFill>
        <a:ln w="63500" cmpd="sng">
          <a:solidFill>
            <a:srgbClr val="FF0000"/>
          </a:solidFill>
          <a:miter lim="800000"/>
          <a:headEnd type="none"/>
          <a:tailEnd type="triangle" w="lg" len="lg"/>
        </a:ln>
      </dgm:spPr>
      <dgm:t>
        <a:bodyPr/>
        <a:lstStyle/>
        <a:p>
          <a:endParaRPr lang="ru-RU"/>
        </a:p>
      </dgm:t>
    </dgm:pt>
    <dgm:pt modelId="{55AA2207-44F0-4CDA-BC60-E65958DCAC8F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ln/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 prst="divot"/>
        </a:sp3d>
      </dgm:spPr>
      <dgm:t>
        <a:bodyPr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 err="1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Рогнеда</a:t>
          </a:r>
          <a:endParaRPr lang="ru-RU" sz="3200" b="1" kern="1200" dirty="0">
            <a:solidFill>
              <a:srgbClr val="0066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/>
            <a:ea typeface="+mn-ea"/>
            <a:cs typeface="+mn-cs"/>
          </a:endParaRPr>
        </a:p>
      </dgm:t>
    </dgm:pt>
    <dgm:pt modelId="{9CBBB601-F810-4D22-97B2-4674B8DAFB66}" type="parTrans" cxnId="{5EF7725F-A6C3-4382-99EB-3FA91DA081A7}">
      <dgm:prSet/>
      <dgm:spPr/>
      <dgm:t>
        <a:bodyPr/>
        <a:lstStyle/>
        <a:p>
          <a:endParaRPr lang="ru-RU"/>
        </a:p>
      </dgm:t>
    </dgm:pt>
    <dgm:pt modelId="{86A128EF-764C-425F-8B1D-3B81074BEB75}" type="sibTrans" cxnId="{5EF7725F-A6C3-4382-99EB-3FA91DA081A7}">
      <dgm:prSet/>
      <dgm:spPr>
        <a:solidFill>
          <a:schemeClr val="accent1">
            <a:hueOff val="0"/>
            <a:satOff val="0"/>
            <a:lumOff val="0"/>
          </a:schemeClr>
        </a:solidFill>
        <a:ln w="63500" cmpd="sng">
          <a:solidFill>
            <a:srgbClr val="FF0000"/>
          </a:solidFill>
          <a:tailEnd type="triangle" w="lg" len="lg"/>
        </a:ln>
      </dgm:spPr>
      <dgm:t>
        <a:bodyPr/>
        <a:lstStyle/>
        <a:p>
          <a:endParaRPr lang="ru-RU"/>
        </a:p>
      </dgm:t>
    </dgm:pt>
    <dgm:pt modelId="{FCCB6921-CF1D-4C50-A63E-D26AE3291520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Изяслав</a:t>
          </a:r>
        </a:p>
      </dgm:t>
    </dgm:pt>
    <dgm:pt modelId="{9DD90321-3225-4A08-81BA-D046044CBB13}" type="parTrans" cxnId="{5401DA7E-06A3-460E-9C30-3F9D82098005}">
      <dgm:prSet/>
      <dgm:spPr/>
      <dgm:t>
        <a:bodyPr/>
        <a:lstStyle/>
        <a:p>
          <a:endParaRPr lang="ru-RU"/>
        </a:p>
      </dgm:t>
    </dgm:pt>
    <dgm:pt modelId="{C9031650-6774-4392-820E-B0E6A0A576AB}" type="sibTrans" cxnId="{5401DA7E-06A3-460E-9C30-3F9D82098005}">
      <dgm:prSet/>
      <dgm:spPr>
        <a:solidFill>
          <a:schemeClr val="accent1">
            <a:hueOff val="0"/>
            <a:satOff val="0"/>
            <a:lumOff val="0"/>
          </a:schemeClr>
        </a:solidFill>
        <a:ln w="63500" cmpd="sng">
          <a:solidFill>
            <a:srgbClr val="FF0000"/>
          </a:solidFill>
          <a:tailEnd type="triangle" w="lg" len="lg"/>
        </a:ln>
      </dgm:spPr>
      <dgm:t>
        <a:bodyPr/>
        <a:lstStyle/>
        <a:p>
          <a:endParaRPr lang="ru-RU"/>
        </a:p>
      </dgm:t>
    </dgm:pt>
    <dgm:pt modelId="{1E933A43-2EA8-43BD-949E-4D61038E7384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 err="1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Брячислав</a:t>
          </a:r>
          <a:endParaRPr lang="ru-RU" sz="3200" b="1" kern="1200" dirty="0">
            <a:solidFill>
              <a:srgbClr val="0066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/>
            <a:ea typeface="+mn-ea"/>
            <a:cs typeface="+mn-cs"/>
          </a:endParaRPr>
        </a:p>
      </dgm:t>
    </dgm:pt>
    <dgm:pt modelId="{3963A4D6-C3C8-4D98-AD5A-619643927B0F}" type="parTrans" cxnId="{D880FD48-D181-4A68-B874-63E084A697A0}">
      <dgm:prSet/>
      <dgm:spPr/>
      <dgm:t>
        <a:bodyPr/>
        <a:lstStyle/>
        <a:p>
          <a:endParaRPr lang="ru-RU"/>
        </a:p>
      </dgm:t>
    </dgm:pt>
    <dgm:pt modelId="{012EBDE8-BC84-4A78-AAC8-3ED7D256038A}" type="sibTrans" cxnId="{D880FD48-D181-4A68-B874-63E084A697A0}">
      <dgm:prSet/>
      <dgm:spPr>
        <a:ln w="63500" cmpd="sng">
          <a:solidFill>
            <a:srgbClr val="FF0000"/>
          </a:solidFill>
          <a:tailEnd type="triangle" w="lg" len="lg"/>
        </a:ln>
      </dgm:spPr>
      <dgm:t>
        <a:bodyPr/>
        <a:lstStyle/>
        <a:p>
          <a:endParaRPr lang="ru-RU"/>
        </a:p>
      </dgm:t>
    </dgm:pt>
    <dgm:pt modelId="{31D52220-067F-41FA-98D3-BC10FECEBE01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Всеслав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Чародей</a:t>
          </a:r>
        </a:p>
      </dgm:t>
    </dgm:pt>
    <dgm:pt modelId="{E29369A0-9139-45AD-ABF9-E4E663BED743}" type="parTrans" cxnId="{191D167E-8F94-47EC-A44F-445ED1989473}">
      <dgm:prSet/>
      <dgm:spPr/>
      <dgm:t>
        <a:bodyPr/>
        <a:lstStyle/>
        <a:p>
          <a:endParaRPr lang="ru-RU"/>
        </a:p>
      </dgm:t>
    </dgm:pt>
    <dgm:pt modelId="{349BD865-59E3-4A76-AB26-AC90F41C2A22}" type="sibTrans" cxnId="{191D167E-8F94-47EC-A44F-445ED1989473}">
      <dgm:prSet/>
      <dgm:spPr/>
      <dgm:t>
        <a:bodyPr/>
        <a:lstStyle/>
        <a:p>
          <a:endParaRPr lang="ru-RU"/>
        </a:p>
      </dgm:t>
    </dgm:pt>
    <dgm:pt modelId="{830EF458-7B2B-449D-92F3-968D9E590C92}" type="pres">
      <dgm:prSet presAssocID="{E05181FC-6FD4-4A34-BE39-481D718D3224}" presName="Name0" presStyleCnt="0">
        <dgm:presLayoutVars>
          <dgm:dir/>
          <dgm:resizeHandles val="exact"/>
        </dgm:presLayoutVars>
      </dgm:prSet>
      <dgm:spPr/>
    </dgm:pt>
    <dgm:pt modelId="{DEE17852-9154-4E87-A01A-F29DCA383F4A}" type="pres">
      <dgm:prSet presAssocID="{E2F8F2D4-8403-4565-9306-3B5EE19BCE42}" presName="node" presStyleLbl="node1" presStyleIdx="0" presStyleCnt="5" custLinFactNeighborX="2462" custLinFactNeighborY="7789">
        <dgm:presLayoutVars>
          <dgm:bulletEnabled val="1"/>
        </dgm:presLayoutVars>
      </dgm:prSet>
      <dgm:spPr/>
    </dgm:pt>
    <dgm:pt modelId="{49889D4D-74B9-4B95-88AD-96B5C141415D}" type="pres">
      <dgm:prSet presAssocID="{278202C8-C109-4A73-96B3-FE65A479A30A}" presName="sibTrans" presStyleLbl="sibTrans1D1" presStyleIdx="0" presStyleCnt="4"/>
      <dgm:spPr/>
    </dgm:pt>
    <dgm:pt modelId="{D0234611-6B9D-4E8B-BC76-003BB91FFEBC}" type="pres">
      <dgm:prSet presAssocID="{278202C8-C109-4A73-96B3-FE65A479A30A}" presName="connectorText" presStyleLbl="sibTrans1D1" presStyleIdx="0" presStyleCnt="4"/>
      <dgm:spPr/>
    </dgm:pt>
    <dgm:pt modelId="{6C5EE836-AE4E-4D8B-B4B0-8D4B5BBF353D}" type="pres">
      <dgm:prSet presAssocID="{55AA2207-44F0-4CDA-BC60-E65958DCAC8F}" presName="node" presStyleLbl="node1" presStyleIdx="1" presStyleCnt="5" custScaleY="100736" custLinFactNeighborX="1823" custLinFactNeighborY="3554">
        <dgm:presLayoutVars>
          <dgm:bulletEnabled val="1"/>
        </dgm:presLayoutVars>
      </dgm:prSet>
      <dgm:spPr/>
    </dgm:pt>
    <dgm:pt modelId="{B7A11676-E706-4C91-98E1-64939C9EA770}" type="pres">
      <dgm:prSet presAssocID="{86A128EF-764C-425F-8B1D-3B81074BEB75}" presName="sibTrans" presStyleLbl="sibTrans1D1" presStyleIdx="1" presStyleCnt="4"/>
      <dgm:spPr/>
    </dgm:pt>
    <dgm:pt modelId="{4BE13BDF-AE8D-417A-8CD8-DDF2E5C87F72}" type="pres">
      <dgm:prSet presAssocID="{86A128EF-764C-425F-8B1D-3B81074BEB75}" presName="connectorText" presStyleLbl="sibTrans1D1" presStyleIdx="1" presStyleCnt="4"/>
      <dgm:spPr/>
    </dgm:pt>
    <dgm:pt modelId="{000915B9-4033-4EF2-B14D-D29034E0A6E9}" type="pres">
      <dgm:prSet presAssocID="{FCCB6921-CF1D-4C50-A63E-D26AE3291520}" presName="node" presStyleLbl="node1" presStyleIdx="2" presStyleCnt="5" custLinFactNeighborX="2276" custLinFactNeighborY="3186">
        <dgm:presLayoutVars>
          <dgm:bulletEnabled val="1"/>
        </dgm:presLayoutVars>
      </dgm:prSet>
      <dgm:spPr/>
    </dgm:pt>
    <dgm:pt modelId="{BA31014D-A7E8-454F-877F-58A5E9F1349C}" type="pres">
      <dgm:prSet presAssocID="{C9031650-6774-4392-820E-B0E6A0A576AB}" presName="sibTrans" presStyleLbl="sibTrans1D1" presStyleIdx="2" presStyleCnt="4"/>
      <dgm:spPr/>
    </dgm:pt>
    <dgm:pt modelId="{EBA0A695-CE27-48DE-8DF4-83AB20370E74}" type="pres">
      <dgm:prSet presAssocID="{C9031650-6774-4392-820E-B0E6A0A576AB}" presName="connectorText" presStyleLbl="sibTrans1D1" presStyleIdx="2" presStyleCnt="4"/>
      <dgm:spPr/>
    </dgm:pt>
    <dgm:pt modelId="{9B1EC616-9F71-41D7-AB20-9E0CD798F866}" type="pres">
      <dgm:prSet presAssocID="{1E933A43-2EA8-43BD-949E-4D61038E7384}" presName="node" presStyleLbl="node1" presStyleIdx="3" presStyleCnt="5" custScaleX="120179" custLinFactNeighborX="-30545" custLinFactNeighborY="62211">
        <dgm:presLayoutVars>
          <dgm:bulletEnabled val="1"/>
        </dgm:presLayoutVars>
      </dgm:prSet>
      <dgm:spPr/>
    </dgm:pt>
    <dgm:pt modelId="{7A111872-283E-4BB9-96BE-49F35E029AA8}" type="pres">
      <dgm:prSet presAssocID="{012EBDE8-BC84-4A78-AAC8-3ED7D256038A}" presName="sibTrans" presStyleLbl="sibTrans1D1" presStyleIdx="3" presStyleCnt="4"/>
      <dgm:spPr/>
    </dgm:pt>
    <dgm:pt modelId="{A00B082A-64C0-4AE7-B124-59D5047A815C}" type="pres">
      <dgm:prSet presAssocID="{012EBDE8-BC84-4A78-AAC8-3ED7D256038A}" presName="connectorText" presStyleLbl="sibTrans1D1" presStyleIdx="3" presStyleCnt="4"/>
      <dgm:spPr/>
    </dgm:pt>
    <dgm:pt modelId="{C086D60E-BD65-4470-8824-0C885D1FD624}" type="pres">
      <dgm:prSet presAssocID="{31D52220-067F-41FA-98D3-BC10FECEBE01}" presName="node" presStyleLbl="node1" presStyleIdx="4" presStyleCnt="5" custLinFactX="2638" custLinFactNeighborX="100000" custLinFactNeighborY="42913">
        <dgm:presLayoutVars>
          <dgm:bulletEnabled val="1"/>
        </dgm:presLayoutVars>
      </dgm:prSet>
      <dgm:spPr/>
    </dgm:pt>
  </dgm:ptLst>
  <dgm:cxnLst>
    <dgm:cxn modelId="{8FF4A10C-57A8-4D46-AA56-A42BE88B761F}" type="presOf" srcId="{FCCB6921-CF1D-4C50-A63E-D26AE3291520}" destId="{000915B9-4033-4EF2-B14D-D29034E0A6E9}" srcOrd="0" destOrd="0" presId="urn:microsoft.com/office/officeart/2005/8/layout/bProcess3"/>
    <dgm:cxn modelId="{AA762228-1385-4F39-9D7C-FAF8F77CE6B9}" type="presOf" srcId="{278202C8-C109-4A73-96B3-FE65A479A30A}" destId="{49889D4D-74B9-4B95-88AD-96B5C141415D}" srcOrd="0" destOrd="0" presId="urn:microsoft.com/office/officeart/2005/8/layout/bProcess3"/>
    <dgm:cxn modelId="{31570932-3E76-4CD4-818F-C03AEB5F5BAD}" type="presOf" srcId="{55AA2207-44F0-4CDA-BC60-E65958DCAC8F}" destId="{6C5EE836-AE4E-4D8B-B4B0-8D4B5BBF353D}" srcOrd="0" destOrd="0" presId="urn:microsoft.com/office/officeart/2005/8/layout/bProcess3"/>
    <dgm:cxn modelId="{5845D137-95A0-4222-851E-4F818D03B304}" type="presOf" srcId="{C9031650-6774-4392-820E-B0E6A0A576AB}" destId="{BA31014D-A7E8-454F-877F-58A5E9F1349C}" srcOrd="0" destOrd="0" presId="urn:microsoft.com/office/officeart/2005/8/layout/bProcess3"/>
    <dgm:cxn modelId="{0C250F5C-6369-4FDE-AA6B-83E5E51E1FA1}" srcId="{E05181FC-6FD4-4A34-BE39-481D718D3224}" destId="{E2F8F2D4-8403-4565-9306-3B5EE19BCE42}" srcOrd="0" destOrd="0" parTransId="{40CE517F-7332-48ED-819D-0C6E2DF81DBC}" sibTransId="{278202C8-C109-4A73-96B3-FE65A479A30A}"/>
    <dgm:cxn modelId="{5EF7725F-A6C3-4382-99EB-3FA91DA081A7}" srcId="{E05181FC-6FD4-4A34-BE39-481D718D3224}" destId="{55AA2207-44F0-4CDA-BC60-E65958DCAC8F}" srcOrd="1" destOrd="0" parTransId="{9CBBB601-F810-4D22-97B2-4674B8DAFB66}" sibTransId="{86A128EF-764C-425F-8B1D-3B81074BEB75}"/>
    <dgm:cxn modelId="{D880FD48-D181-4A68-B874-63E084A697A0}" srcId="{E05181FC-6FD4-4A34-BE39-481D718D3224}" destId="{1E933A43-2EA8-43BD-949E-4D61038E7384}" srcOrd="3" destOrd="0" parTransId="{3963A4D6-C3C8-4D98-AD5A-619643927B0F}" sibTransId="{012EBDE8-BC84-4A78-AAC8-3ED7D256038A}"/>
    <dgm:cxn modelId="{EED1574A-7050-4305-8110-7AC6A60F037E}" type="presOf" srcId="{E05181FC-6FD4-4A34-BE39-481D718D3224}" destId="{830EF458-7B2B-449D-92F3-968D9E590C92}" srcOrd="0" destOrd="0" presId="urn:microsoft.com/office/officeart/2005/8/layout/bProcess3"/>
    <dgm:cxn modelId="{3EEDE071-F17D-4E0E-92B0-AB13EC2C7E7E}" type="presOf" srcId="{012EBDE8-BC84-4A78-AAC8-3ED7D256038A}" destId="{A00B082A-64C0-4AE7-B124-59D5047A815C}" srcOrd="1" destOrd="0" presId="urn:microsoft.com/office/officeart/2005/8/layout/bProcess3"/>
    <dgm:cxn modelId="{191D167E-8F94-47EC-A44F-445ED1989473}" srcId="{E05181FC-6FD4-4A34-BE39-481D718D3224}" destId="{31D52220-067F-41FA-98D3-BC10FECEBE01}" srcOrd="4" destOrd="0" parTransId="{E29369A0-9139-45AD-ABF9-E4E663BED743}" sibTransId="{349BD865-59E3-4A76-AB26-AC90F41C2A22}"/>
    <dgm:cxn modelId="{5401DA7E-06A3-460E-9C30-3F9D82098005}" srcId="{E05181FC-6FD4-4A34-BE39-481D718D3224}" destId="{FCCB6921-CF1D-4C50-A63E-D26AE3291520}" srcOrd="2" destOrd="0" parTransId="{9DD90321-3225-4A08-81BA-D046044CBB13}" sibTransId="{C9031650-6774-4392-820E-B0E6A0A576AB}"/>
    <dgm:cxn modelId="{15E4EE88-B1A1-4FF1-AF15-A4C4CB0A71D3}" type="presOf" srcId="{E2F8F2D4-8403-4565-9306-3B5EE19BCE42}" destId="{DEE17852-9154-4E87-A01A-F29DCA383F4A}" srcOrd="0" destOrd="0" presId="urn:microsoft.com/office/officeart/2005/8/layout/bProcess3"/>
    <dgm:cxn modelId="{B9F0F895-2AD1-4F3B-8A69-80C063DE6AC3}" type="presOf" srcId="{86A128EF-764C-425F-8B1D-3B81074BEB75}" destId="{B7A11676-E706-4C91-98E1-64939C9EA770}" srcOrd="0" destOrd="0" presId="urn:microsoft.com/office/officeart/2005/8/layout/bProcess3"/>
    <dgm:cxn modelId="{E2DF539B-8F04-498C-B855-F4EDC243A871}" type="presOf" srcId="{1E933A43-2EA8-43BD-949E-4D61038E7384}" destId="{9B1EC616-9F71-41D7-AB20-9E0CD798F866}" srcOrd="0" destOrd="0" presId="urn:microsoft.com/office/officeart/2005/8/layout/bProcess3"/>
    <dgm:cxn modelId="{E8878EA0-EB32-4D4D-9677-5E10AB619C74}" type="presOf" srcId="{012EBDE8-BC84-4A78-AAC8-3ED7D256038A}" destId="{7A111872-283E-4BB9-96BE-49F35E029AA8}" srcOrd="0" destOrd="0" presId="urn:microsoft.com/office/officeart/2005/8/layout/bProcess3"/>
    <dgm:cxn modelId="{15BBD0D6-E26C-41C7-BFB2-235C0161217D}" type="presOf" srcId="{31D52220-067F-41FA-98D3-BC10FECEBE01}" destId="{C086D60E-BD65-4470-8824-0C885D1FD624}" srcOrd="0" destOrd="0" presId="urn:microsoft.com/office/officeart/2005/8/layout/bProcess3"/>
    <dgm:cxn modelId="{209358DE-6E9D-421B-8230-4FFE02D63025}" type="presOf" srcId="{86A128EF-764C-425F-8B1D-3B81074BEB75}" destId="{4BE13BDF-AE8D-417A-8CD8-DDF2E5C87F72}" srcOrd="1" destOrd="0" presId="urn:microsoft.com/office/officeart/2005/8/layout/bProcess3"/>
    <dgm:cxn modelId="{F60A94E8-4A71-4A4B-983F-7DB66F0F6E75}" type="presOf" srcId="{C9031650-6774-4392-820E-B0E6A0A576AB}" destId="{EBA0A695-CE27-48DE-8DF4-83AB20370E74}" srcOrd="1" destOrd="0" presId="urn:microsoft.com/office/officeart/2005/8/layout/bProcess3"/>
    <dgm:cxn modelId="{A5849EEA-8EE2-4FD8-9F0D-1D454E4F7CAF}" type="presOf" srcId="{278202C8-C109-4A73-96B3-FE65A479A30A}" destId="{D0234611-6B9D-4E8B-BC76-003BB91FFEBC}" srcOrd="1" destOrd="0" presId="urn:microsoft.com/office/officeart/2005/8/layout/bProcess3"/>
    <dgm:cxn modelId="{2817D5EC-873E-4171-B192-695288DBC494}" type="presParOf" srcId="{830EF458-7B2B-449D-92F3-968D9E590C92}" destId="{DEE17852-9154-4E87-A01A-F29DCA383F4A}" srcOrd="0" destOrd="0" presId="urn:microsoft.com/office/officeart/2005/8/layout/bProcess3"/>
    <dgm:cxn modelId="{0BB34E1B-4D64-44A4-A436-75666C7DDAF4}" type="presParOf" srcId="{830EF458-7B2B-449D-92F3-968D9E590C92}" destId="{49889D4D-74B9-4B95-88AD-96B5C141415D}" srcOrd="1" destOrd="0" presId="urn:microsoft.com/office/officeart/2005/8/layout/bProcess3"/>
    <dgm:cxn modelId="{D41CD0A7-0FA5-4F51-B238-33C3D3754658}" type="presParOf" srcId="{49889D4D-74B9-4B95-88AD-96B5C141415D}" destId="{D0234611-6B9D-4E8B-BC76-003BB91FFEBC}" srcOrd="0" destOrd="0" presId="urn:microsoft.com/office/officeart/2005/8/layout/bProcess3"/>
    <dgm:cxn modelId="{E5E31E4D-0768-4915-B166-A3B8BBD7A608}" type="presParOf" srcId="{830EF458-7B2B-449D-92F3-968D9E590C92}" destId="{6C5EE836-AE4E-4D8B-B4B0-8D4B5BBF353D}" srcOrd="2" destOrd="0" presId="urn:microsoft.com/office/officeart/2005/8/layout/bProcess3"/>
    <dgm:cxn modelId="{A1047E3E-2147-400D-BD9F-492D2A1FCEC2}" type="presParOf" srcId="{830EF458-7B2B-449D-92F3-968D9E590C92}" destId="{B7A11676-E706-4C91-98E1-64939C9EA770}" srcOrd="3" destOrd="0" presId="urn:microsoft.com/office/officeart/2005/8/layout/bProcess3"/>
    <dgm:cxn modelId="{C7718F5F-6E98-4BB8-B9D4-12AB9D6FB4B7}" type="presParOf" srcId="{B7A11676-E706-4C91-98E1-64939C9EA770}" destId="{4BE13BDF-AE8D-417A-8CD8-DDF2E5C87F72}" srcOrd="0" destOrd="0" presId="urn:microsoft.com/office/officeart/2005/8/layout/bProcess3"/>
    <dgm:cxn modelId="{7BA8C5D0-1DB1-4DC3-8E6B-EF9E8B10FCA5}" type="presParOf" srcId="{830EF458-7B2B-449D-92F3-968D9E590C92}" destId="{000915B9-4033-4EF2-B14D-D29034E0A6E9}" srcOrd="4" destOrd="0" presId="urn:microsoft.com/office/officeart/2005/8/layout/bProcess3"/>
    <dgm:cxn modelId="{D7A22550-00E0-41D8-8A21-220C73F29C0C}" type="presParOf" srcId="{830EF458-7B2B-449D-92F3-968D9E590C92}" destId="{BA31014D-A7E8-454F-877F-58A5E9F1349C}" srcOrd="5" destOrd="0" presId="urn:microsoft.com/office/officeart/2005/8/layout/bProcess3"/>
    <dgm:cxn modelId="{D1B9218B-2CF4-4988-8151-AD197D2DB4E1}" type="presParOf" srcId="{BA31014D-A7E8-454F-877F-58A5E9F1349C}" destId="{EBA0A695-CE27-48DE-8DF4-83AB20370E74}" srcOrd="0" destOrd="0" presId="urn:microsoft.com/office/officeart/2005/8/layout/bProcess3"/>
    <dgm:cxn modelId="{FB196624-C609-4A6B-B4E1-FC2F96A6E038}" type="presParOf" srcId="{830EF458-7B2B-449D-92F3-968D9E590C92}" destId="{9B1EC616-9F71-41D7-AB20-9E0CD798F866}" srcOrd="6" destOrd="0" presId="urn:microsoft.com/office/officeart/2005/8/layout/bProcess3"/>
    <dgm:cxn modelId="{D6EE59AC-5D30-4049-BAB7-15459AAABF9E}" type="presParOf" srcId="{830EF458-7B2B-449D-92F3-968D9E590C92}" destId="{7A111872-283E-4BB9-96BE-49F35E029AA8}" srcOrd="7" destOrd="0" presId="urn:microsoft.com/office/officeart/2005/8/layout/bProcess3"/>
    <dgm:cxn modelId="{82C29D86-D96D-454C-B6D2-AB3CF13FB373}" type="presParOf" srcId="{7A111872-283E-4BB9-96BE-49F35E029AA8}" destId="{A00B082A-64C0-4AE7-B124-59D5047A815C}" srcOrd="0" destOrd="0" presId="urn:microsoft.com/office/officeart/2005/8/layout/bProcess3"/>
    <dgm:cxn modelId="{88DA804A-E499-4554-BA1D-663B2916B570}" type="presParOf" srcId="{830EF458-7B2B-449D-92F3-968D9E590C92}" destId="{C086D60E-BD65-4470-8824-0C885D1FD624}" srcOrd="8" destOrd="0" presId="urn:microsoft.com/office/officeart/2005/8/layout/bProcess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D28814-1DE9-42F2-9738-293EDB0ADCDC}">
      <dsp:nvSpPr>
        <dsp:cNvPr id="0" name=""/>
        <dsp:cNvSpPr/>
      </dsp:nvSpPr>
      <dsp:spPr>
        <a:xfrm>
          <a:off x="0" y="0"/>
          <a:ext cx="8229600" cy="1486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>
              <a:solidFill>
                <a:srgbClr val="FFA6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Образование </a:t>
          </a:r>
        </a:p>
      </dsp:txBody>
      <dsp:txXfrm>
        <a:off x="1794599" y="0"/>
        <a:ext cx="6435000" cy="1486799"/>
      </dsp:txXfrm>
    </dsp:sp>
    <dsp:sp modelId="{D3D1F315-405C-42F7-93B5-049E27C49135}">
      <dsp:nvSpPr>
        <dsp:cNvPr id="0" name=""/>
        <dsp:cNvSpPr/>
      </dsp:nvSpPr>
      <dsp:spPr>
        <a:xfrm>
          <a:off x="142869" y="142875"/>
          <a:ext cx="1645920" cy="11894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lum bright="-20000"/>
          </a:blip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03A9C68-09F0-445F-A37C-0589E6B63625}">
      <dsp:nvSpPr>
        <dsp:cNvPr id="0" name=""/>
        <dsp:cNvSpPr/>
      </dsp:nvSpPr>
      <dsp:spPr>
        <a:xfrm>
          <a:off x="0" y="1714517"/>
          <a:ext cx="8229600" cy="1486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>
              <a:solidFill>
                <a:srgbClr val="FFA6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Торговля</a:t>
          </a:r>
        </a:p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800" kern="1200" dirty="0"/>
        </a:p>
      </dsp:txBody>
      <dsp:txXfrm>
        <a:off x="1794599" y="1714517"/>
        <a:ext cx="6435000" cy="1486799"/>
      </dsp:txXfrm>
    </dsp:sp>
    <dsp:sp modelId="{1C677131-53D1-4C89-967B-0C050EDBB52E}">
      <dsp:nvSpPr>
        <dsp:cNvPr id="0" name=""/>
        <dsp:cNvSpPr/>
      </dsp:nvSpPr>
      <dsp:spPr>
        <a:xfrm>
          <a:off x="114280" y="1828798"/>
          <a:ext cx="1645920" cy="11894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>
            <a:lum bright="-10000"/>
          </a:blip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DFAE6A-F679-418B-A34D-F2C0DCF31056}">
      <dsp:nvSpPr>
        <dsp:cNvPr id="0" name=""/>
        <dsp:cNvSpPr/>
      </dsp:nvSpPr>
      <dsp:spPr>
        <a:xfrm>
          <a:off x="0" y="3227826"/>
          <a:ext cx="8229600" cy="1486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>
              <a:solidFill>
                <a:srgbClr val="FFA6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Ремёсла</a:t>
          </a:r>
        </a:p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800" kern="1200" dirty="0"/>
        </a:p>
      </dsp:txBody>
      <dsp:txXfrm>
        <a:off x="1794599" y="3227826"/>
        <a:ext cx="6435000" cy="1486799"/>
      </dsp:txXfrm>
    </dsp:sp>
    <dsp:sp modelId="{9A1D7815-9889-4F65-911C-85D34B8993E4}">
      <dsp:nvSpPr>
        <dsp:cNvPr id="0" name=""/>
        <dsp:cNvSpPr/>
      </dsp:nvSpPr>
      <dsp:spPr>
        <a:xfrm>
          <a:off x="148679" y="3419638"/>
          <a:ext cx="1645920" cy="11894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>
            <a:lum bright="-20000"/>
          </a:blip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89D4D-74B9-4B95-88AD-96B5C141415D}">
      <dsp:nvSpPr>
        <dsp:cNvPr id="0" name=""/>
        <dsp:cNvSpPr/>
      </dsp:nvSpPr>
      <dsp:spPr>
        <a:xfrm>
          <a:off x="2555736" y="1572879"/>
          <a:ext cx="5251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108877"/>
              </a:moveTo>
              <a:lnTo>
                <a:pt x="279694" y="108877"/>
              </a:lnTo>
              <a:lnTo>
                <a:pt x="279694" y="45720"/>
              </a:lnTo>
              <a:lnTo>
                <a:pt x="525189" y="45720"/>
              </a:lnTo>
            </a:path>
          </a:pathLst>
        </a:custGeom>
        <a:noFill/>
        <a:ln w="63500" cap="flat" cmpd="sng" algn="ctr">
          <a:solidFill>
            <a:srgbClr val="FF0000"/>
          </a:solidFill>
          <a:prstDash val="solid"/>
          <a:miter lim="800000"/>
          <a:headEnd type="none"/>
          <a:tailEnd type="triangle" w="lg" len="lg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804347" y="1615738"/>
        <a:ext cx="27968" cy="5722"/>
      </dsp:txXfrm>
    </dsp:sp>
    <dsp:sp modelId="{DEE17852-9154-4E87-A01A-F29DCA383F4A}">
      <dsp:nvSpPr>
        <dsp:cNvPr id="0" name=""/>
        <dsp:cNvSpPr/>
      </dsp:nvSpPr>
      <dsp:spPr>
        <a:xfrm>
          <a:off x="72006" y="936098"/>
          <a:ext cx="2485530" cy="1491318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 err="1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Рогволод</a:t>
          </a:r>
          <a:endParaRPr lang="ru-RU" sz="3200" b="1" kern="1200" dirty="0">
            <a:solidFill>
              <a:srgbClr val="0066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006" y="936098"/>
        <a:ext cx="2485530" cy="1491318"/>
      </dsp:txXfrm>
    </dsp:sp>
    <dsp:sp modelId="{B7A11676-E706-4C91-98E1-64939C9EA770}">
      <dsp:nvSpPr>
        <dsp:cNvPr id="0" name=""/>
        <dsp:cNvSpPr/>
      </dsp:nvSpPr>
      <dsp:spPr>
        <a:xfrm>
          <a:off x="5597056" y="1567391"/>
          <a:ext cx="50657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51208"/>
              </a:moveTo>
              <a:lnTo>
                <a:pt x="270386" y="51208"/>
              </a:lnTo>
              <a:lnTo>
                <a:pt x="270386" y="45720"/>
              </a:lnTo>
              <a:lnTo>
                <a:pt x="506573" y="45720"/>
              </a:lnTo>
            </a:path>
          </a:pathLst>
        </a:custGeom>
        <a:noFill/>
        <a:ln w="63500" cap="flat" cmpd="sng" algn="ctr">
          <a:solidFill>
            <a:srgbClr val="FF0000"/>
          </a:solidFill>
          <a:prstDash val="solid"/>
          <a:tailEnd type="triangle" w="lg" len="lg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5836913" y="1610250"/>
        <a:ext cx="26860" cy="5722"/>
      </dsp:txXfrm>
    </dsp:sp>
    <dsp:sp modelId="{6C5EE836-AE4E-4D8B-B4B0-8D4B5BBF353D}">
      <dsp:nvSpPr>
        <dsp:cNvPr id="0" name=""/>
        <dsp:cNvSpPr/>
      </dsp:nvSpPr>
      <dsp:spPr>
        <a:xfrm>
          <a:off x="3113326" y="867452"/>
          <a:ext cx="2485530" cy="1502294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 prst="divot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 err="1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Рогнеда</a:t>
          </a:r>
          <a:endParaRPr lang="ru-RU" sz="3200" b="1" kern="1200" dirty="0">
            <a:solidFill>
              <a:srgbClr val="0066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/>
            <a:ea typeface="+mn-ea"/>
            <a:cs typeface="+mn-cs"/>
          </a:endParaRPr>
        </a:p>
      </dsp:txBody>
      <dsp:txXfrm>
        <a:off x="3113326" y="867452"/>
        <a:ext cx="2485530" cy="1502294"/>
      </dsp:txXfrm>
    </dsp:sp>
    <dsp:sp modelId="{BA31014D-A7E8-454F-877F-58A5E9F1349C}">
      <dsp:nvSpPr>
        <dsp:cNvPr id="0" name=""/>
        <dsp:cNvSpPr/>
      </dsp:nvSpPr>
      <dsp:spPr>
        <a:xfrm>
          <a:off x="1493542" y="2356970"/>
          <a:ext cx="5885252" cy="1313497"/>
        </a:xfrm>
        <a:custGeom>
          <a:avLst/>
          <a:gdLst/>
          <a:ahLst/>
          <a:cxnLst/>
          <a:rect l="0" t="0" r="0" b="0"/>
          <a:pathLst>
            <a:path>
              <a:moveTo>
                <a:pt x="5885252" y="0"/>
              </a:moveTo>
              <a:lnTo>
                <a:pt x="5885252" y="673848"/>
              </a:lnTo>
              <a:lnTo>
                <a:pt x="0" y="673848"/>
              </a:lnTo>
              <a:lnTo>
                <a:pt x="0" y="1313497"/>
              </a:lnTo>
            </a:path>
          </a:pathLst>
        </a:custGeom>
        <a:noFill/>
        <a:ln w="63500" cap="flat" cmpd="sng" algn="ctr">
          <a:solidFill>
            <a:srgbClr val="FF0000"/>
          </a:solidFill>
          <a:prstDash val="solid"/>
          <a:tailEnd type="triangle" w="lg" len="lg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285249" y="3010858"/>
        <a:ext cx="301839" cy="5722"/>
      </dsp:txXfrm>
    </dsp:sp>
    <dsp:sp modelId="{000915B9-4033-4EF2-B14D-D29034E0A6E9}">
      <dsp:nvSpPr>
        <dsp:cNvPr id="0" name=""/>
        <dsp:cNvSpPr/>
      </dsp:nvSpPr>
      <dsp:spPr>
        <a:xfrm>
          <a:off x="6136029" y="867452"/>
          <a:ext cx="2485530" cy="1491318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01600" prst="riblet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Изяслав</a:t>
          </a:r>
        </a:p>
      </dsp:txBody>
      <dsp:txXfrm>
        <a:off x="6136029" y="867452"/>
        <a:ext cx="2485530" cy="1491318"/>
      </dsp:txXfrm>
    </dsp:sp>
    <dsp:sp modelId="{7A111872-283E-4BB9-96BE-49F35E029AA8}">
      <dsp:nvSpPr>
        <dsp:cNvPr id="0" name=""/>
        <dsp:cNvSpPr/>
      </dsp:nvSpPr>
      <dsp:spPr>
        <a:xfrm>
          <a:off x="2985285" y="4274045"/>
          <a:ext cx="3102983" cy="174481"/>
        </a:xfrm>
        <a:custGeom>
          <a:avLst/>
          <a:gdLst/>
          <a:ahLst/>
          <a:cxnLst/>
          <a:rect l="0" t="0" r="0" b="0"/>
          <a:pathLst>
            <a:path>
              <a:moveTo>
                <a:pt x="0" y="174481"/>
              </a:moveTo>
              <a:lnTo>
                <a:pt x="1568591" y="174481"/>
              </a:lnTo>
              <a:lnTo>
                <a:pt x="1568591" y="0"/>
              </a:lnTo>
              <a:lnTo>
                <a:pt x="3102983" y="0"/>
              </a:lnTo>
            </a:path>
          </a:pathLst>
        </a:custGeom>
        <a:noFill/>
        <a:ln w="63500" cap="flat" cmpd="sng" algn="ctr">
          <a:solidFill>
            <a:srgbClr val="FF0000"/>
          </a:solidFill>
          <a:prstDash val="solid"/>
          <a:tailEnd type="triangle" w="lg" len="lg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458316" y="4358425"/>
        <a:ext cx="156921" cy="5722"/>
      </dsp:txXfrm>
    </dsp:sp>
    <dsp:sp modelId="{9B1EC616-9F71-41D7-AB20-9E0CD798F866}">
      <dsp:nvSpPr>
        <dsp:cNvPr id="0" name=""/>
        <dsp:cNvSpPr/>
      </dsp:nvSpPr>
      <dsp:spPr>
        <a:xfrm>
          <a:off x="0" y="3702868"/>
          <a:ext cx="2987085" cy="1491318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01600" prst="riblet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 err="1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Брячислав</a:t>
          </a:r>
          <a:endParaRPr lang="ru-RU" sz="3200" b="1" kern="1200" dirty="0">
            <a:solidFill>
              <a:srgbClr val="0066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/>
            <a:ea typeface="+mn-ea"/>
            <a:cs typeface="+mn-cs"/>
          </a:endParaRPr>
        </a:p>
      </dsp:txBody>
      <dsp:txXfrm>
        <a:off x="0" y="3702868"/>
        <a:ext cx="2987085" cy="1491318"/>
      </dsp:txXfrm>
    </dsp:sp>
    <dsp:sp modelId="{C086D60E-BD65-4470-8824-0C885D1FD624}">
      <dsp:nvSpPr>
        <dsp:cNvPr id="0" name=""/>
        <dsp:cNvSpPr/>
      </dsp:nvSpPr>
      <dsp:spPr>
        <a:xfrm>
          <a:off x="6120668" y="3528386"/>
          <a:ext cx="2485530" cy="1491318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Всеслав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Чародей</a:t>
          </a:r>
        </a:p>
      </dsp:txBody>
      <dsp:txXfrm>
        <a:off x="6120668" y="3528386"/>
        <a:ext cx="2485530" cy="14913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BY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96409-CCD0-4929-B4DC-1016413E0CA2}" type="datetimeFigureOut">
              <a:rPr lang="ru-BY" smtClean="0"/>
              <a:t>23.11.2020</a:t>
            </a:fld>
            <a:endParaRPr lang="ru-BY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BY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F879B-7F46-49F2-8F27-682C8A9F744A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001962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F879B-7F46-49F2-8F27-682C8A9F744A}" type="slidenum">
              <a:rPr lang="ru-BY" smtClean="0"/>
              <a:t>3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048493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286000"/>
            <a:ext cx="8229600" cy="6096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819400"/>
            <a:ext cx="8229600" cy="304800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78999DA-807C-4F82-8295-5430481786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6B0967-FE7B-44EB-8C79-6EAD9A2BEB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0850" y="304800"/>
            <a:ext cx="2190750" cy="5715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28600" y="304800"/>
            <a:ext cx="6419850" cy="5715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DF8A1-0F8C-4E73-BD65-C3F8E1BBFF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6781800" cy="533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28600" y="1219200"/>
            <a:ext cx="4305300" cy="4800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4305300" cy="4800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0" y="6705600"/>
            <a:ext cx="1905000" cy="1524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705600"/>
            <a:ext cx="2895600" cy="1524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39000" y="6705600"/>
            <a:ext cx="1905000" cy="152400"/>
          </a:xfrm>
        </p:spPr>
        <p:txBody>
          <a:bodyPr/>
          <a:lstStyle>
            <a:lvl1pPr>
              <a:defRPr/>
            </a:lvl1pPr>
          </a:lstStyle>
          <a:p>
            <a:fld id="{97104EE1-5E84-4F37-8BF4-759F31C000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22FF4-8BA9-461B-AC26-0583AE3130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D430C-C623-44AC-B383-0058517C5E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28600" y="1219200"/>
            <a:ext cx="43053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43053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CFB244-3046-444A-B24D-80EC79E879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57213D-EB7C-470F-8162-9B52FC29B0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0CD88-3587-463B-9F18-F0E8736208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1DC459-EF4A-404C-B36C-6E1A8535BC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BAD24-5615-4061-BC44-82B44B5BD7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A0C0E8-9366-4B69-B2BF-CC7DA7F8CD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678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219200"/>
            <a:ext cx="8763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705600"/>
            <a:ext cx="1905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705600"/>
            <a:ext cx="2895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705600"/>
            <a:ext cx="1905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+mn-lt"/>
              </a:defRPr>
            </a:lvl1pPr>
          </a:lstStyle>
          <a:p>
            <a:fld id="{50B3B35F-353D-41DC-ABCC-2A1D7C1C7B4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split orient="vert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FA623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FA623"/>
          </a:solidFill>
          <a:latin typeface="Impac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FA623"/>
          </a:solidFill>
          <a:latin typeface="Impac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FA623"/>
          </a:solidFill>
          <a:latin typeface="Impac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FA623"/>
          </a:solidFill>
          <a:latin typeface="Impac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FA623"/>
          </a:solidFill>
          <a:latin typeface="Impac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FA623"/>
          </a:solidFill>
          <a:latin typeface="Impac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FA623"/>
          </a:solidFill>
          <a:latin typeface="Impac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FA623"/>
          </a:solidFill>
          <a:latin typeface="Impact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bg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tiff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3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4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43724" y="3068960"/>
            <a:ext cx="9100276" cy="1656000"/>
            <a:chOff x="253290" y="3143248"/>
            <a:chExt cx="8846986" cy="1656000"/>
          </a:xfrm>
        </p:grpSpPr>
        <p:pic>
          <p:nvPicPr>
            <p:cNvPr id="1027" name="Picture 3" descr="D:\Мои документы\Документы Татьяна\РАБОТА\МОЯ\Рисуночки\Полоцк 3\CT0004.JP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2464868" y="3143248"/>
              <a:ext cx="1107000" cy="1476000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</p:pic>
        <p:pic>
          <p:nvPicPr>
            <p:cNvPr id="1028" name="Picture 4" descr="D:\Мои документы\Документы Татьяна\РАБОТА\МОЯ\Рисуночки\Полоцк 3\IM3G_0058.jp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679314" y="3143248"/>
              <a:ext cx="1107000" cy="1476000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</p:pic>
        <p:pic>
          <p:nvPicPr>
            <p:cNvPr id="1029" name="Picture 5" descr="D:\Мои документы\Документы Татьяна\РАБОТА\МОЯ\Рисуночки\Полоцк 3\IM3G_1072.jp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6543300" y="3143248"/>
              <a:ext cx="1243410" cy="1656000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</p:pic>
        <p:pic>
          <p:nvPicPr>
            <p:cNvPr id="1030" name="Picture 6" descr="D:\Мои документы\Документы Татьяна\РАБОТА\МОЯ\Рисуночки\Полоцк 3\IMG_1083.jp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 rot="5400000">
              <a:off x="7651212" y="3350184"/>
              <a:ext cx="1656000" cy="1242128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</p:pic>
        <p:pic>
          <p:nvPicPr>
            <p:cNvPr id="1031" name="Picture 7" descr="D:\Мои документы\Документы Татьяна\РАБОТА\МОЯ\Рисуночки\Полоцк 3\IMG_11117.JPG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1250422" y="3143248"/>
              <a:ext cx="1107000" cy="1476000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</p:pic>
        <p:pic>
          <p:nvPicPr>
            <p:cNvPr id="1034" name="Picture 10" descr="D:\Мои документы\Документы Татьяна\РАБОТА\МОЯ\Рисуночки\Полоцк 3\174c063e7709.jp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5258826" y="3143248"/>
              <a:ext cx="1242000" cy="1656000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</p:pic>
        <p:pic>
          <p:nvPicPr>
            <p:cNvPr id="13" name="Picture 3" descr="D:\Мои документы\Документы Татьяна\РАБОТА\МОЯ\Рисуночки\Полоцк 3\CT0004.JPG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2687058" y="3143248"/>
              <a:ext cx="1242000" cy="1656000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</p:pic>
        <p:pic>
          <p:nvPicPr>
            <p:cNvPr id="14" name="Picture 4" descr="D:\Мои документы\Документы Татьяна\РАБОТА\МОЯ\Рисуночки\Полоцк 3\IM3G_0058.jpg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3972942" y="3143248"/>
              <a:ext cx="1242000" cy="1656000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</p:pic>
        <p:pic>
          <p:nvPicPr>
            <p:cNvPr id="15" name="Picture 7" descr="D:\Мои документы\Документы Татьяна\РАБОТА\МОЯ\Рисуночки\Полоцк 3\IMG_11117.JPG"/>
            <p:cNvPicPr>
              <a:picLocks noChangeAspect="1" noChangeArrowheads="1"/>
            </p:cNvPicPr>
            <p:nvPr/>
          </p:nvPicPr>
          <p:blipFill>
            <a:blip r:embed="rId10" cstate="screen"/>
            <a:srcRect/>
            <a:stretch>
              <a:fillRect/>
            </a:stretch>
          </p:blipFill>
          <p:spPr bwMode="auto">
            <a:xfrm>
              <a:off x="1401174" y="3143248"/>
              <a:ext cx="1242000" cy="1656000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</p:pic>
        <p:pic>
          <p:nvPicPr>
            <p:cNvPr id="16" name="Picture 9" descr="D:\Мои документы\Документы Татьяна\РАБОТА\МОЯ\Рисуночки\Полоцк 3\5-июня-Монастырь-002.jpg"/>
            <p:cNvPicPr>
              <a:picLocks noChangeAspect="1" noChangeArrowheads="1"/>
            </p:cNvPicPr>
            <p:nvPr/>
          </p:nvPicPr>
          <p:blipFill>
            <a:blip r:embed="rId11" cstate="screen"/>
            <a:srcRect/>
            <a:stretch>
              <a:fillRect/>
            </a:stretch>
          </p:blipFill>
          <p:spPr bwMode="auto">
            <a:xfrm>
              <a:off x="253290" y="3143248"/>
              <a:ext cx="1104000" cy="1656000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0F94E57-345A-4325-89A9-9809E5278FB9}"/>
              </a:ext>
            </a:extLst>
          </p:cNvPr>
          <p:cNvSpPr txBox="1"/>
          <p:nvPr/>
        </p:nvSpPr>
        <p:spPr>
          <a:xfrm>
            <a:off x="467544" y="2175725"/>
            <a:ext cx="7058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0"/>
                <a:solidFill>
                  <a:srgbClr val="FF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Полоцкое княжество в </a:t>
            </a:r>
            <a:r>
              <a:rPr lang="en-US" sz="4000" b="1" dirty="0">
                <a:ln w="0"/>
                <a:solidFill>
                  <a:srgbClr val="FF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X-XI</a:t>
            </a:r>
            <a:r>
              <a:rPr lang="ru-RU" sz="4000" b="1" dirty="0">
                <a:ln w="0"/>
                <a:solidFill>
                  <a:srgbClr val="FF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 вв.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29" descr="Unique_qx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4" descr="sofia1">
            <a:extLst>
              <a:ext uri="{FF2B5EF4-FFF2-40B4-BE49-F238E27FC236}">
                <a16:creationId xmlns:a16="http://schemas.microsoft.com/office/drawing/2014/main" id="{9CCCBF6E-32B2-4D86-9138-9CB52CEF7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583" y="219074"/>
            <a:ext cx="3619500" cy="3209925"/>
          </a:xfrm>
          <a:prstGeom prst="rect">
            <a:avLst/>
          </a:prstGeom>
          <a:ln w="127000" cap="sq">
            <a:solidFill>
              <a:srgbClr val="92D05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olo24">
            <a:extLst>
              <a:ext uri="{FF2B5EF4-FFF2-40B4-BE49-F238E27FC236}">
                <a16:creationId xmlns:a16="http://schemas.microsoft.com/office/drawing/2014/main" id="{F2724F62-6F70-4C9B-A0E5-14F2EC0F9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169290"/>
            <a:ext cx="4626181" cy="3469636"/>
          </a:xfrm>
          <a:prstGeom prst="rect">
            <a:avLst/>
          </a:prstGeom>
          <a:ln w="127000" cap="sq">
            <a:solidFill>
              <a:srgbClr val="92D05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Полоцк 012.tif">
            <a:extLst>
              <a:ext uri="{FF2B5EF4-FFF2-40B4-BE49-F238E27FC236}">
                <a16:creationId xmlns:a16="http://schemas.microsoft.com/office/drawing/2014/main" id="{5984E2F7-FADC-4D6C-AA9B-E0E573108A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-10000"/>
          </a:blip>
          <a:stretch>
            <a:fillRect/>
          </a:stretch>
        </p:blipFill>
        <p:spPr>
          <a:xfrm>
            <a:off x="324199" y="149625"/>
            <a:ext cx="4711598" cy="2866888"/>
          </a:xfrm>
          <a:prstGeom prst="rect">
            <a:avLst/>
          </a:prstGeom>
          <a:ln w="57150">
            <a:solidFill>
              <a:srgbClr val="92D050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301C2E-18E4-4897-9F3B-67311966D7AE}"/>
              </a:ext>
            </a:extLst>
          </p:cNvPr>
          <p:cNvSpPr txBox="1"/>
          <p:nvPr/>
        </p:nvSpPr>
        <p:spPr>
          <a:xfrm>
            <a:off x="6177385" y="3897678"/>
            <a:ext cx="2966615" cy="2436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400" b="1" kern="1200" dirty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Софийский собор</a:t>
            </a:r>
          </a:p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b="1" dirty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1- макет</a:t>
            </a:r>
          </a:p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b="1" dirty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2-</a:t>
            </a:r>
            <a:r>
              <a:rPr lang="ru-RU" sz="2200" b="1" dirty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первоначальный вид</a:t>
            </a:r>
          </a:p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200" b="1" dirty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3-с</a:t>
            </a:r>
            <a:r>
              <a:rPr lang="ru-RU" b="1" dirty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овременный вид</a:t>
            </a:r>
            <a:endParaRPr lang="ru-RU" sz="25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9" name="Содержимое 5">
            <a:extLst>
              <a:ext uri="{FF2B5EF4-FFF2-40B4-BE49-F238E27FC236}">
                <a16:creationId xmlns:a16="http://schemas.microsoft.com/office/drawing/2014/main" id="{858760DF-FC05-4A6C-930B-A12D404F3E99}"/>
              </a:ext>
            </a:extLst>
          </p:cNvPr>
          <p:cNvSpPr txBox="1">
            <a:spLocks/>
          </p:cNvSpPr>
          <p:nvPr/>
        </p:nvSpPr>
        <p:spPr bwMode="auto">
          <a:xfrm>
            <a:off x="231726" y="3091287"/>
            <a:ext cx="1844670" cy="812587"/>
          </a:xfrm>
          <a:prstGeom prst="rect">
            <a:avLst/>
          </a:prstGeom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>
                <a:solidFill>
                  <a:srgbClr val="FFC000"/>
                </a:solidFill>
              </a:rPr>
              <a:t>1050 г.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A2FFC7-5A6E-4338-BF6F-04D5F302BB4F}"/>
              </a:ext>
            </a:extLst>
          </p:cNvPr>
          <p:cNvSpPr txBox="1"/>
          <p:nvPr/>
        </p:nvSpPr>
        <p:spPr>
          <a:xfrm>
            <a:off x="4539668" y="224140"/>
            <a:ext cx="75182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66CC"/>
                </a:solidFill>
              </a:rPr>
              <a:t>1</a:t>
            </a:r>
            <a:endParaRPr lang="ru-BY" sz="3600" b="1" dirty="0">
              <a:solidFill>
                <a:srgbClr val="0066CC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5DBFAE-EAC9-4F32-AC80-BA75106614D3}"/>
              </a:ext>
            </a:extLst>
          </p:cNvPr>
          <p:cNvSpPr txBox="1"/>
          <p:nvPr/>
        </p:nvSpPr>
        <p:spPr>
          <a:xfrm>
            <a:off x="8487129" y="2768121"/>
            <a:ext cx="42514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66CC"/>
                </a:solidFill>
              </a:rPr>
              <a:t>2</a:t>
            </a:r>
            <a:endParaRPr lang="ru-BY" sz="3600" b="1" dirty="0">
              <a:solidFill>
                <a:srgbClr val="0066CC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C36DAA-1E21-4F03-8E03-2809160F6254}"/>
              </a:ext>
            </a:extLst>
          </p:cNvPr>
          <p:cNvSpPr txBox="1"/>
          <p:nvPr/>
        </p:nvSpPr>
        <p:spPr>
          <a:xfrm>
            <a:off x="5177071" y="3266643"/>
            <a:ext cx="54705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66CC"/>
                </a:solidFill>
              </a:rPr>
              <a:t>3</a:t>
            </a:r>
            <a:endParaRPr lang="ru-BY" sz="3600" b="1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039615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29" descr="Unique_qx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7" descr="D:\Мои документы\Документы Татьяна\РАБОТА\МОЯ\Рисуночки\Полоцк 3\IM3G_0058.jpg">
            <a:extLst>
              <a:ext uri="{FF2B5EF4-FFF2-40B4-BE49-F238E27FC236}">
                <a16:creationId xmlns:a16="http://schemas.microsoft.com/office/drawing/2014/main" id="{5E05AC07-78C8-448F-B7DA-953654109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59503" y="1089360"/>
            <a:ext cx="4185000" cy="558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91E134-F11B-429B-8EE0-51728AFDB433}"/>
              </a:ext>
            </a:extLst>
          </p:cNvPr>
          <p:cNvSpPr txBox="1"/>
          <p:nvPr/>
        </p:nvSpPr>
        <p:spPr>
          <a:xfrm>
            <a:off x="467544" y="247000"/>
            <a:ext cx="46510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BY" sz="2400" dirty="0"/>
              <a:t>Витражи  в подземелье Полоцкой Софии с изображениями Софийских соборов</a:t>
            </a:r>
            <a:r>
              <a:rPr lang="ru-RU" altLang="ru-BY" sz="3200" dirty="0"/>
              <a:t> </a:t>
            </a:r>
            <a:endParaRPr lang="ru-BY" dirty="0"/>
          </a:p>
        </p:txBody>
      </p:sp>
      <p:pic>
        <p:nvPicPr>
          <p:cNvPr id="7" name="Picture 4" descr="polo18">
            <a:extLst>
              <a:ext uri="{FF2B5EF4-FFF2-40B4-BE49-F238E27FC236}">
                <a16:creationId xmlns:a16="http://schemas.microsoft.com/office/drawing/2014/main" id="{2DA2E994-9FD4-49AC-859D-3BECF96724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66"/>
          <a:stretch/>
        </p:blipFill>
        <p:spPr bwMode="auto">
          <a:xfrm>
            <a:off x="53435" y="1807464"/>
            <a:ext cx="4569108" cy="261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герб">
            <a:extLst>
              <a:ext uri="{FF2B5EF4-FFF2-40B4-BE49-F238E27FC236}">
                <a16:creationId xmlns:a16="http://schemas.microsoft.com/office/drawing/2014/main" id="{3060C7D6-87C0-420A-B237-3D18796ED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426" y="160400"/>
            <a:ext cx="139382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29" descr="Unique_qx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735CC548-ECA2-4C90-B466-CE7AFF3633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41" b="2502"/>
          <a:stretch/>
        </p:blipFill>
        <p:spPr bwMode="auto">
          <a:xfrm>
            <a:off x="1483718" y="692696"/>
            <a:ext cx="6176563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29" descr="Unique_qx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Объект 4">
            <a:extLst>
              <a:ext uri="{FF2B5EF4-FFF2-40B4-BE49-F238E27FC236}">
                <a16:creationId xmlns:a16="http://schemas.microsoft.com/office/drawing/2014/main" id="{1D4A7919-2410-435F-8726-6AEA8FC3BB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" t="13032" r="129" b="2969"/>
          <a:stretch/>
        </p:blipFill>
        <p:spPr bwMode="auto">
          <a:xfrm>
            <a:off x="1331639" y="1844824"/>
            <a:ext cx="6664997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29" descr="Unique_qx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89C3A46-F29A-4E47-B8B8-42127ED31F42}"/>
              </a:ext>
            </a:extLst>
          </p:cNvPr>
          <p:cNvSpPr/>
          <p:nvPr/>
        </p:nvSpPr>
        <p:spPr>
          <a:xfrm>
            <a:off x="6228184" y="1218519"/>
            <a:ext cx="23708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rgbClr val="FF9900"/>
                  </a:solidFill>
                  <a:prstDash val="solid"/>
                </a:ln>
                <a:solidFill>
                  <a:srgbClr val="FF9900"/>
                </a:solidFill>
                <a:effectLst/>
              </a:rPr>
              <a:t>862 год</a:t>
            </a:r>
          </a:p>
        </p:txBody>
      </p:sp>
      <p:pic>
        <p:nvPicPr>
          <p:cNvPr id="1028" name="Picture 4" descr="Истоки земли. Откуда пошло название «Полоцк»? | История | Cвободное время |  АиФ Аргументы и факты в Беларуси">
            <a:extLst>
              <a:ext uri="{FF2B5EF4-FFF2-40B4-BE49-F238E27FC236}">
                <a16:creationId xmlns:a16="http://schemas.microsoft.com/office/drawing/2014/main" id="{E01AE774-6404-431B-9283-ECB9C15F1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92896"/>
            <a:ext cx="609600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к менялись города Беларуси: древний Полоцк | Планета Беларусь">
            <a:extLst>
              <a:ext uri="{FF2B5EF4-FFF2-40B4-BE49-F238E27FC236}">
                <a16:creationId xmlns:a16="http://schemas.microsoft.com/office/drawing/2014/main" id="{3B665D7A-15D1-4B86-9348-0F76B664DE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9" r="27165" b="6209"/>
          <a:stretch/>
        </p:blipFill>
        <p:spPr bwMode="auto">
          <a:xfrm>
            <a:off x="179512" y="2860774"/>
            <a:ext cx="2160240" cy="33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6. Полоцкое княжество в IX—XI вв.">
            <a:extLst>
              <a:ext uri="{FF2B5EF4-FFF2-40B4-BE49-F238E27FC236}">
                <a16:creationId xmlns:a16="http://schemas.microsoft.com/office/drawing/2014/main" id="{A3E399B1-3528-4F35-BCCC-C4BDCF71A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9046"/>
            <a:ext cx="571500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487333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screen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29" descr="Unique_qx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393" y="5066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4" name="Picture 4" descr="Памятник кривичам в Полоцке | Планета Беларусь">
            <a:extLst>
              <a:ext uri="{FF2B5EF4-FFF2-40B4-BE49-F238E27FC236}">
                <a16:creationId xmlns:a16="http://schemas.microsoft.com/office/drawing/2014/main" id="{51A132C1-D132-4D74-8327-27A358812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21" y="332656"/>
            <a:ext cx="518322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2B20E8-7C18-4AD3-B701-6D2350F74539}"/>
              </a:ext>
            </a:extLst>
          </p:cNvPr>
          <p:cNvSpPr txBox="1"/>
          <p:nvPr/>
        </p:nvSpPr>
        <p:spPr>
          <a:xfrm>
            <a:off x="502524" y="3791484"/>
            <a:ext cx="45903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9900"/>
                </a:solidFill>
              </a:rPr>
              <a:t>Памятник кривичам </a:t>
            </a:r>
          </a:p>
          <a:p>
            <a:pPr algn="ctr"/>
            <a:r>
              <a:rPr lang="ru-RU" sz="2800" b="1" dirty="0">
                <a:solidFill>
                  <a:srgbClr val="FF9900"/>
                </a:solidFill>
              </a:rPr>
              <a:t>г. Полоцк</a:t>
            </a:r>
            <a:endParaRPr lang="ru-BY" sz="2800" b="1" dirty="0">
              <a:solidFill>
                <a:srgbClr val="FF9900"/>
              </a:solidFill>
            </a:endParaRP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A3FB3C39-945C-4799-8899-49BB088BF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871" y="4142472"/>
            <a:ext cx="381000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AAD447-ED37-4580-84C4-C10343594593}"/>
              </a:ext>
            </a:extLst>
          </p:cNvPr>
          <p:cNvSpPr txBox="1"/>
          <p:nvPr/>
        </p:nvSpPr>
        <p:spPr>
          <a:xfrm>
            <a:off x="5142541" y="3145160"/>
            <a:ext cx="41044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PT Serif"/>
              </a:rPr>
              <a:t>Козьянковский</a:t>
            </a:r>
            <a:r>
              <a:rPr lang="ru-RU" sz="1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PT Serif"/>
              </a:rPr>
              <a:t> монетный клад. Х в.</a:t>
            </a:r>
          </a:p>
          <a:p>
            <a:pPr algn="ctr"/>
            <a:r>
              <a:rPr lang="ru-RU" sz="1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PT Serif"/>
              </a:rPr>
              <a:t>Серебро 960°. Чеканка.</a:t>
            </a:r>
          </a:p>
          <a:p>
            <a:pPr algn="ctr"/>
            <a:r>
              <a:rPr lang="ru-RU" sz="1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PT Serif"/>
              </a:rPr>
              <a:t> Общий вес — 19871,5 г.</a:t>
            </a:r>
          </a:p>
        </p:txBody>
      </p:sp>
    </p:spTree>
    <p:extLst>
      <p:ext uri="{BB962C8B-B14F-4D97-AF65-F5344CB8AC3E}">
        <p14:creationId xmlns:p14="http://schemas.microsoft.com/office/powerpoint/2010/main" val="1572528612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29" descr="Unique_qx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C705BBDF-8D22-4CE0-8094-3239EF40D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" t="4712" b="-4465"/>
          <a:stretch>
            <a:fillRect/>
          </a:stretch>
        </p:blipFill>
        <p:spPr bwMode="auto">
          <a:xfrm>
            <a:off x="135231" y="2598561"/>
            <a:ext cx="3743325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5841B4DC-44CA-4C73-97BF-2EFB10CDF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381" y="462180"/>
            <a:ext cx="37338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6AFFF3DA-B6AD-4994-8B6C-62D86C1D1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2731" y="4080142"/>
            <a:ext cx="3600450" cy="2242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ru-RU" altLang="ru-BY" sz="2400" dirty="0">
                <a:solidFill>
                  <a:srgbClr val="FFA623"/>
                </a:solidFill>
                <a:latin typeface="Book Antiqua" panose="02040602050305030304" pitchFamily="18" charset="0"/>
              </a:rPr>
              <a:t>Относится к 10в. </a:t>
            </a:r>
          </a:p>
          <a:p>
            <a:r>
              <a:rPr lang="ru-RU" altLang="ru-BY" sz="2400" dirty="0">
                <a:solidFill>
                  <a:srgbClr val="FFA623"/>
                </a:solidFill>
                <a:latin typeface="Book Antiqua" panose="02040602050305030304" pitchFamily="18" charset="0"/>
              </a:rPr>
              <a:t>к племени кривичей.</a:t>
            </a:r>
          </a:p>
          <a:p>
            <a:r>
              <a:rPr lang="ru-RU" altLang="ru-BY" sz="2400" dirty="0">
                <a:solidFill>
                  <a:srgbClr val="FFA623"/>
                </a:solidFill>
                <a:latin typeface="Book Antiqua" panose="02040602050305030304" pitchFamily="18" charset="0"/>
              </a:rPr>
              <a:t>Состоит из двух жгутов, литое, мужское.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CC2D183-5EAD-4AAA-A963-178352EC9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19" y="177624"/>
            <a:ext cx="3923716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ru-RU" altLang="ru-BY" sz="2400" dirty="0">
                <a:solidFill>
                  <a:srgbClr val="FFA623"/>
                </a:solidFill>
                <a:latin typeface="Book Antiqua" panose="02040602050305030304" pitchFamily="18" charset="0"/>
              </a:rPr>
              <a:t>Глиняный или каменный грузик с отверстием в центре.</a:t>
            </a:r>
          </a:p>
          <a:p>
            <a:r>
              <a:rPr lang="ru-RU" altLang="ru-BY" sz="2400" dirty="0">
                <a:solidFill>
                  <a:srgbClr val="FFA623"/>
                </a:solidFill>
                <a:latin typeface="Book Antiqua" panose="02040602050305030304" pitchFamily="18" charset="0"/>
              </a:rPr>
              <a:t>Одевался на веретено, чтобы увеличить скорость вращения.</a:t>
            </a: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29" descr="Unique_qx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50" name="Picture 6" descr="Географический центр Европы. Полоцк. Беларусь.">
            <a:extLst>
              <a:ext uri="{FF2B5EF4-FFF2-40B4-BE49-F238E27FC236}">
                <a16:creationId xmlns:a16="http://schemas.microsoft.com/office/drawing/2014/main" id="{3493D011-9F59-4A52-A088-828128ACD7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2750"/>
          <a:stretch/>
        </p:blipFill>
        <p:spPr bwMode="auto">
          <a:xfrm>
            <a:off x="395536" y="352317"/>
            <a:ext cx="423879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Эксперимент КУ: где находится центр Европы? - KYKY.ORG">
            <a:extLst>
              <a:ext uri="{FF2B5EF4-FFF2-40B4-BE49-F238E27FC236}">
                <a16:creationId xmlns:a16="http://schemas.microsoft.com/office/drawing/2014/main" id="{A91219FB-B748-4B3F-905A-0D9BB57FC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186" y="3284984"/>
            <a:ext cx="4892431" cy="343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Памятник &quot;Центр Европы&quot; в Полоцке - Изображение Географический центр Европы,  Полоцк - Tripadvisor">
            <a:extLst>
              <a:ext uri="{FF2B5EF4-FFF2-40B4-BE49-F238E27FC236}">
                <a16:creationId xmlns:a16="http://schemas.microsoft.com/office/drawing/2014/main" id="{15BA5A34-3663-4C54-9066-F95026501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66" y="4050417"/>
            <a:ext cx="3641375" cy="204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Так где же все-таки находится центр Европы?">
            <a:extLst>
              <a:ext uri="{FF2B5EF4-FFF2-40B4-BE49-F238E27FC236}">
                <a16:creationId xmlns:a16="http://schemas.microsoft.com/office/drawing/2014/main" id="{B6E86D7C-36AD-4CA2-9F45-4EBFEFD2A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3074"/>
            <a:ext cx="230425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491972"/>
      </p:ext>
    </p:extLst>
  </p:cSld>
  <p:clrMapOvr>
    <a:masterClrMapping/>
  </p:clrMapOvr>
  <p:transition spd="med">
    <p:wheel spokes="8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29" descr="Unique_qx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A92DEF-859C-45C1-ABF6-2CD575E957B1}"/>
              </a:ext>
            </a:extLst>
          </p:cNvPr>
          <p:cNvSpPr txBox="1"/>
          <p:nvPr/>
        </p:nvSpPr>
        <p:spPr>
          <a:xfrm>
            <a:off x="179512" y="404664"/>
            <a:ext cx="84969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FA6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РАСЦВЕТ ПОЛОЦКОГО</a:t>
            </a:r>
            <a:br>
              <a:rPr lang="ru-RU" sz="4400" b="1" dirty="0">
                <a:solidFill>
                  <a:srgbClr val="FFA6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4400" b="1" dirty="0">
                <a:solidFill>
                  <a:srgbClr val="FFA6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КНЯЖЕСТВА</a:t>
            </a:r>
            <a:endParaRPr lang="ru-BY" sz="4400" b="1" dirty="0">
              <a:solidFill>
                <a:srgbClr val="FFA62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Содержимое 6">
            <a:extLst>
              <a:ext uri="{FF2B5EF4-FFF2-40B4-BE49-F238E27FC236}">
                <a16:creationId xmlns:a16="http://schemas.microsoft.com/office/drawing/2014/main" id="{CAB0400A-43B7-41E5-B31F-6DE03F4964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1556021"/>
              </p:ext>
            </p:extLst>
          </p:nvPr>
        </p:nvGraphicFramePr>
        <p:xfrm>
          <a:off x="500034" y="1857364"/>
          <a:ext cx="8229600" cy="4757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29" descr="Unique_qx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826FDD-7752-4F18-9B37-C18B9D51F0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865" y="725183"/>
            <a:ext cx="1856159" cy="49721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2C4FEB-3F25-496C-B025-5ED29C223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477" y="811835"/>
            <a:ext cx="2134373" cy="4938106"/>
          </a:xfrm>
          <a:prstGeom prst="rect">
            <a:avLst/>
          </a:prstGeom>
        </p:spPr>
      </p:pic>
      <p:pic>
        <p:nvPicPr>
          <p:cNvPr id="7172" name="Picture 4" descr="Рогволод, Рогнеда и Изяслав. Рогволодовичи | ВКонтакте">
            <a:extLst>
              <a:ext uri="{FF2B5EF4-FFF2-40B4-BE49-F238E27FC236}">
                <a16:creationId xmlns:a16="http://schemas.microsoft.com/office/drawing/2014/main" id="{9D0108D9-2FC1-40B5-A33E-F807D3309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3"/>
            <a:ext cx="319422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Рогволод, Рогнеда и Изяслав. Рогволодовичи">
            <a:extLst>
              <a:ext uri="{FF2B5EF4-FFF2-40B4-BE49-F238E27FC236}">
                <a16:creationId xmlns:a16="http://schemas.microsoft.com/office/drawing/2014/main" id="{5DB4CD85-0103-432D-B4B1-2918E633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" y="4881191"/>
            <a:ext cx="3316212" cy="163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714B4E1-92AC-4FAF-B54C-AD441312C497}"/>
              </a:ext>
            </a:extLst>
          </p:cNvPr>
          <p:cNvSpPr/>
          <p:nvPr/>
        </p:nvSpPr>
        <p:spPr>
          <a:xfrm>
            <a:off x="230196" y="4030838"/>
            <a:ext cx="3022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>
                <a:ln w="22225">
                  <a:solidFill>
                    <a:srgbClr val="FF9900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Рогволод</a:t>
            </a:r>
            <a:endParaRPr lang="ru-RU" sz="5400" b="1" cap="none" spc="0" dirty="0">
              <a:ln w="22225">
                <a:solidFill>
                  <a:srgbClr val="FF9900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6D46751-0054-491C-A4B3-6B2DF821B82C}"/>
              </a:ext>
            </a:extLst>
          </p:cNvPr>
          <p:cNvSpPr/>
          <p:nvPr/>
        </p:nvSpPr>
        <p:spPr>
          <a:xfrm>
            <a:off x="3564912" y="5749941"/>
            <a:ext cx="26461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rgbClr val="FF9900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Рогнеда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4321947-683C-492E-8980-6142F5788425}"/>
              </a:ext>
            </a:extLst>
          </p:cNvPr>
          <p:cNvSpPr/>
          <p:nvPr/>
        </p:nvSpPr>
        <p:spPr>
          <a:xfrm>
            <a:off x="6325831" y="5660104"/>
            <a:ext cx="27927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rgbClr val="FF9900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Изяслав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29" descr="Unique_qx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3" name="Содержимое 3">
            <a:extLst>
              <a:ext uri="{FF2B5EF4-FFF2-40B4-BE49-F238E27FC236}">
                <a16:creationId xmlns:a16="http://schemas.microsoft.com/office/drawing/2014/main" id="{345FFD99-FDA2-4E0A-BDA6-536333A5C9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9526295"/>
              </p:ext>
            </p:extLst>
          </p:nvPr>
        </p:nvGraphicFramePr>
        <p:xfrm>
          <a:off x="179512" y="836712"/>
          <a:ext cx="8621560" cy="5194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B95F851-6A9A-4AEA-989F-57D9560615E8}"/>
              </a:ext>
            </a:extLst>
          </p:cNvPr>
          <p:cNvSpPr/>
          <p:nvPr/>
        </p:nvSpPr>
        <p:spPr>
          <a:xfrm>
            <a:off x="396432" y="365436"/>
            <a:ext cx="8162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A623"/>
                </a:solidFill>
              </a:rPr>
              <a:t>Родовод полоцких князей</a:t>
            </a:r>
            <a:endParaRPr lang="ru-RU" sz="5400" b="1" cap="none" spc="0" dirty="0">
              <a:ln w="22225">
                <a:solidFill>
                  <a:srgbClr val="FFC000"/>
                </a:solidFill>
                <a:prstDash val="solid"/>
              </a:ln>
              <a:solidFill>
                <a:srgbClr val="FFA62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0473715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29" descr="Unique_qx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Содержимое 8" descr="Изображение 022.jpg">
            <a:extLst>
              <a:ext uri="{FF2B5EF4-FFF2-40B4-BE49-F238E27FC236}">
                <a16:creationId xmlns:a16="http://schemas.microsoft.com/office/drawing/2014/main" id="{2DBD51C9-55FB-42EA-88B8-6234C28369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10000"/>
          </a:blip>
          <a:stretch>
            <a:fillRect/>
          </a:stretch>
        </p:blipFill>
        <p:spPr bwMode="auto">
          <a:xfrm>
            <a:off x="5435103" y="2912558"/>
            <a:ext cx="3531260" cy="3812997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" name="Рисунок 7" descr="Изображение 019.jpg">
            <a:extLst>
              <a:ext uri="{FF2B5EF4-FFF2-40B4-BE49-F238E27FC236}">
                <a16:creationId xmlns:a16="http://schemas.microsoft.com/office/drawing/2014/main" id="{7FFCE72B-8F21-4575-9055-81EBE0B6EE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10000"/>
          </a:blip>
          <a:stretch>
            <a:fillRect/>
          </a:stretch>
        </p:blipFill>
        <p:spPr>
          <a:xfrm>
            <a:off x="755576" y="4278943"/>
            <a:ext cx="2676795" cy="2460723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050" name="Picture 2" descr="Мог ли князь Всеслав Полоцкий обращаться в волка?">
            <a:extLst>
              <a:ext uri="{FF2B5EF4-FFF2-40B4-BE49-F238E27FC236}">
                <a16:creationId xmlns:a16="http://schemas.microsoft.com/office/drawing/2014/main" id="{A021047F-D039-457D-8203-3F7CAFB60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51"/>
          <a:stretch/>
        </p:blipFill>
        <p:spPr bwMode="auto">
          <a:xfrm>
            <a:off x="539552" y="132445"/>
            <a:ext cx="5572479" cy="3812997"/>
          </a:xfrm>
          <a:prstGeom prst="rect">
            <a:avLst/>
          </a:prstGeom>
          <a:ln w="88900" cap="sq" cmpd="thickThin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5BEB7E-F35A-45EA-B0B2-6D586E8F6A86}"/>
              </a:ext>
            </a:extLst>
          </p:cNvPr>
          <p:cNvSpPr txBox="1"/>
          <p:nvPr/>
        </p:nvSpPr>
        <p:spPr>
          <a:xfrm>
            <a:off x="6300191" y="836712"/>
            <a:ext cx="2666171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400" b="1" kern="1200" dirty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 </a:t>
            </a:r>
            <a:r>
              <a:rPr lang="ru-RU" sz="2500" b="1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Великий князь </a:t>
            </a:r>
          </a:p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500" b="1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Всеслав </a:t>
            </a:r>
          </a:p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500" b="1" kern="1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Брячиславич</a:t>
            </a:r>
            <a:r>
              <a:rPr lang="ru-RU" sz="2500" b="1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</a:p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500" b="1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(Чародей)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nique">
  <a:themeElements>
    <a:clrScheme name="the_world_as_it_turns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e_world_as_it_turns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he_world_as_it_turn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_world_as_it_turn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_world_as_it_turn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_world_as_it_turn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_world_as_it_turn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_world_as_it_turn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_world_as_it_turn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unique</Template>
  <TotalTime>623</TotalTime>
  <Words>119</Words>
  <Application>Microsoft Office PowerPoint</Application>
  <PresentationFormat>Экран (4:3)</PresentationFormat>
  <Paragraphs>40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Book Antiqua</vt:lpstr>
      <vt:lpstr>Calibri</vt:lpstr>
      <vt:lpstr>Impact</vt:lpstr>
      <vt:lpstr>Monotype Corsiva</vt:lpstr>
      <vt:lpstr>PT Serif</vt:lpstr>
      <vt:lpstr>Times New Roman</vt:lpstr>
      <vt:lpstr>Verdana</vt:lpstr>
      <vt:lpstr>unique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School 18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ГОРОД, В КОТОРОМ МЫ ЖИВЁМ</dc:title>
  <dc:creator>Power User</dc:creator>
  <cp:lastModifiedBy>Недокунева</cp:lastModifiedBy>
  <cp:revision>53</cp:revision>
  <dcterms:created xsi:type="dcterms:W3CDTF">2011-11-10T08:30:54Z</dcterms:created>
  <dcterms:modified xsi:type="dcterms:W3CDTF">2020-11-23T12:03:03Z</dcterms:modified>
</cp:coreProperties>
</file>