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59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7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B76CE5-2382-40A4-85B6-983DE2D30A73}" type="doc">
      <dgm:prSet loTypeId="urn:microsoft.com/office/officeart/2005/8/layout/vProcess5" loCatId="process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3F4C928-BC2C-4B7F-831C-483EDBA5DB5A}">
      <dgm:prSet phldrT="[Текст]" custT="1"/>
      <dgm:spPr/>
      <dgm:t>
        <a:bodyPr/>
        <a:lstStyle/>
        <a:p>
          <a:r>
            <a:rPr lang="ru-RU" sz="4000" b="1" i="1" dirty="0" smtClean="0"/>
            <a:t>влияние оказало реформационное движение</a:t>
          </a:r>
          <a:endParaRPr lang="ru-RU" sz="4000" b="1" i="1" dirty="0"/>
        </a:p>
      </dgm:t>
    </dgm:pt>
    <dgm:pt modelId="{6AC4D5C8-319C-4B25-ACC9-D603B8C58790}" type="parTrans" cxnId="{0F94C53E-04AB-4D14-B1BA-896A6B0E9904}">
      <dgm:prSet/>
      <dgm:spPr/>
      <dgm:t>
        <a:bodyPr/>
        <a:lstStyle/>
        <a:p>
          <a:endParaRPr lang="ru-RU" sz="2000" b="1" i="1"/>
        </a:p>
      </dgm:t>
    </dgm:pt>
    <dgm:pt modelId="{18CDA66B-8EEF-445F-A1C2-D6F432FF6192}" type="sibTrans" cxnId="{0F94C53E-04AB-4D14-B1BA-896A6B0E9904}">
      <dgm:prSet custT="1"/>
      <dgm:spPr/>
      <dgm:t>
        <a:bodyPr/>
        <a:lstStyle/>
        <a:p>
          <a:endParaRPr lang="ru-RU" sz="4000" b="1" i="1"/>
        </a:p>
      </dgm:t>
    </dgm:pt>
    <dgm:pt modelId="{9AFF609C-B221-4F5B-B5A3-DCF416AC3524}">
      <dgm:prSet phldrT="[Текст]" custT="1"/>
      <dgm:spPr/>
      <dgm:t>
        <a:bodyPr/>
        <a:lstStyle/>
        <a:p>
          <a:r>
            <a:rPr lang="ru-RU" sz="4000" b="1" i="1" dirty="0" smtClean="0"/>
            <a:t>шесть реформационных типографий во второй половине 16 в.</a:t>
          </a:r>
          <a:endParaRPr lang="ru-RU" sz="4000" b="1" i="1" dirty="0"/>
        </a:p>
      </dgm:t>
    </dgm:pt>
    <dgm:pt modelId="{7763F542-70F9-4562-8E5A-244D7A971361}" type="parTrans" cxnId="{E6B0C8D4-2259-465B-997E-D8705C9DEB51}">
      <dgm:prSet/>
      <dgm:spPr/>
      <dgm:t>
        <a:bodyPr/>
        <a:lstStyle/>
        <a:p>
          <a:endParaRPr lang="ru-RU" sz="2000" b="1" i="1"/>
        </a:p>
      </dgm:t>
    </dgm:pt>
    <dgm:pt modelId="{C2557518-3A59-47DC-9849-E6B7FB6A817D}" type="sibTrans" cxnId="{E6B0C8D4-2259-465B-997E-D8705C9DEB51}">
      <dgm:prSet custT="1"/>
      <dgm:spPr/>
      <dgm:t>
        <a:bodyPr/>
        <a:lstStyle/>
        <a:p>
          <a:endParaRPr lang="ru-RU" sz="4000" b="1" i="1"/>
        </a:p>
      </dgm:t>
    </dgm:pt>
    <dgm:pt modelId="{29BFA656-E3B4-400E-AF38-6A09577C41C8}">
      <dgm:prSet phldrT="[Текст]" custT="1"/>
      <dgm:spPr/>
      <dgm:t>
        <a:bodyPr/>
        <a:lstStyle/>
        <a:p>
          <a:r>
            <a:rPr lang="ru-RU" sz="4000" b="1" i="1" dirty="0" smtClean="0"/>
            <a:t>Влияние на развитие просвещения  </a:t>
          </a:r>
          <a:endParaRPr lang="ru-RU" sz="4000" b="1" i="1" dirty="0"/>
        </a:p>
      </dgm:t>
    </dgm:pt>
    <dgm:pt modelId="{0AB95555-BE59-4E8A-8F9D-B3EAFFCC9726}" type="parTrans" cxnId="{301A90E3-A98E-4FE9-B627-0A5A84D9F22F}">
      <dgm:prSet/>
      <dgm:spPr/>
      <dgm:t>
        <a:bodyPr/>
        <a:lstStyle/>
        <a:p>
          <a:endParaRPr lang="ru-RU" sz="2000" b="1" i="1"/>
        </a:p>
      </dgm:t>
    </dgm:pt>
    <dgm:pt modelId="{92A75EEF-8E75-4CEB-887A-D0F3E4D6A3E1}" type="sibTrans" cxnId="{301A90E3-A98E-4FE9-B627-0A5A84D9F22F}">
      <dgm:prSet/>
      <dgm:spPr/>
      <dgm:t>
        <a:bodyPr/>
        <a:lstStyle/>
        <a:p>
          <a:endParaRPr lang="ru-RU" sz="2000" b="1" i="1"/>
        </a:p>
      </dgm:t>
    </dgm:pt>
    <dgm:pt modelId="{D3291C7F-9084-4CE0-9995-285320A4FD91}" type="pres">
      <dgm:prSet presAssocID="{1BB76CE5-2382-40A4-85B6-983DE2D30A7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03B3F5-EAD8-40A9-ABE7-C5099702E310}" type="pres">
      <dgm:prSet presAssocID="{1BB76CE5-2382-40A4-85B6-983DE2D30A73}" presName="dummyMaxCanvas" presStyleCnt="0">
        <dgm:presLayoutVars/>
      </dgm:prSet>
      <dgm:spPr/>
      <dgm:t>
        <a:bodyPr/>
        <a:lstStyle/>
        <a:p>
          <a:endParaRPr lang="ru-RU"/>
        </a:p>
      </dgm:t>
    </dgm:pt>
    <dgm:pt modelId="{C816EAF6-A45D-413F-828F-5E4C259F071E}" type="pres">
      <dgm:prSet presAssocID="{1BB76CE5-2382-40A4-85B6-983DE2D30A73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A0A459-451C-4506-BFFD-32BE6A4B4685}" type="pres">
      <dgm:prSet presAssocID="{1BB76CE5-2382-40A4-85B6-983DE2D30A73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00A7FB-28DD-46BC-B072-0276B5177855}" type="pres">
      <dgm:prSet presAssocID="{1BB76CE5-2382-40A4-85B6-983DE2D30A73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A62E5-3071-4A1E-997E-7C53EB9838EA}" type="pres">
      <dgm:prSet presAssocID="{1BB76CE5-2382-40A4-85B6-983DE2D30A73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1EE84-1665-4226-81B4-8195BBB9EC3A}" type="pres">
      <dgm:prSet presAssocID="{1BB76CE5-2382-40A4-85B6-983DE2D30A73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C8F915-55F3-418B-A22A-FE56EDBFDD8D}" type="pres">
      <dgm:prSet presAssocID="{1BB76CE5-2382-40A4-85B6-983DE2D30A7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683908-E03D-47D0-BF82-2D1DA71615B8}" type="pres">
      <dgm:prSet presAssocID="{1BB76CE5-2382-40A4-85B6-983DE2D30A7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878613-545B-4B23-951F-DF33D03C34C9}" type="pres">
      <dgm:prSet presAssocID="{1BB76CE5-2382-40A4-85B6-983DE2D30A7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BE0451-AAE5-4609-9175-5EF18D37EA9C}" type="presOf" srcId="{C2557518-3A59-47DC-9849-E6B7FB6A817D}" destId="{F111EE84-1665-4226-81B4-8195BBB9EC3A}" srcOrd="0" destOrd="0" presId="urn:microsoft.com/office/officeart/2005/8/layout/vProcess5"/>
    <dgm:cxn modelId="{301A90E3-A98E-4FE9-B627-0A5A84D9F22F}" srcId="{1BB76CE5-2382-40A4-85B6-983DE2D30A73}" destId="{29BFA656-E3B4-400E-AF38-6A09577C41C8}" srcOrd="2" destOrd="0" parTransId="{0AB95555-BE59-4E8A-8F9D-B3EAFFCC9726}" sibTransId="{92A75EEF-8E75-4CEB-887A-D0F3E4D6A3E1}"/>
    <dgm:cxn modelId="{E6B0C8D4-2259-465B-997E-D8705C9DEB51}" srcId="{1BB76CE5-2382-40A4-85B6-983DE2D30A73}" destId="{9AFF609C-B221-4F5B-B5A3-DCF416AC3524}" srcOrd="1" destOrd="0" parTransId="{7763F542-70F9-4562-8E5A-244D7A971361}" sibTransId="{C2557518-3A59-47DC-9849-E6B7FB6A817D}"/>
    <dgm:cxn modelId="{0F94C53E-04AB-4D14-B1BA-896A6B0E9904}" srcId="{1BB76CE5-2382-40A4-85B6-983DE2D30A73}" destId="{43F4C928-BC2C-4B7F-831C-483EDBA5DB5A}" srcOrd="0" destOrd="0" parTransId="{6AC4D5C8-319C-4B25-ACC9-D603B8C58790}" sibTransId="{18CDA66B-8EEF-445F-A1C2-D6F432FF6192}"/>
    <dgm:cxn modelId="{91C05EA2-0640-456D-9473-01DDB866212B}" type="presOf" srcId="{29BFA656-E3B4-400E-AF38-6A09577C41C8}" destId="{77878613-545B-4B23-951F-DF33D03C34C9}" srcOrd="1" destOrd="0" presId="urn:microsoft.com/office/officeart/2005/8/layout/vProcess5"/>
    <dgm:cxn modelId="{EE4F980D-4737-4DBC-B680-9BEF27E5CA29}" type="presOf" srcId="{18CDA66B-8EEF-445F-A1C2-D6F432FF6192}" destId="{AF8A62E5-3071-4A1E-997E-7C53EB9838EA}" srcOrd="0" destOrd="0" presId="urn:microsoft.com/office/officeart/2005/8/layout/vProcess5"/>
    <dgm:cxn modelId="{4FFB53C3-A7C9-4A0D-9B2B-98ABB143F3C5}" type="presOf" srcId="{9AFF609C-B221-4F5B-B5A3-DCF416AC3524}" destId="{EF683908-E03D-47D0-BF82-2D1DA71615B8}" srcOrd="1" destOrd="0" presId="urn:microsoft.com/office/officeart/2005/8/layout/vProcess5"/>
    <dgm:cxn modelId="{2576FDD8-0594-4F3B-AC69-F98AA2A476E3}" type="presOf" srcId="{1BB76CE5-2382-40A4-85B6-983DE2D30A73}" destId="{D3291C7F-9084-4CE0-9995-285320A4FD91}" srcOrd="0" destOrd="0" presId="urn:microsoft.com/office/officeart/2005/8/layout/vProcess5"/>
    <dgm:cxn modelId="{A7415088-53B6-4C32-89CF-59CAE57B1DCD}" type="presOf" srcId="{43F4C928-BC2C-4B7F-831C-483EDBA5DB5A}" destId="{7DC8F915-55F3-418B-A22A-FE56EDBFDD8D}" srcOrd="1" destOrd="0" presId="urn:microsoft.com/office/officeart/2005/8/layout/vProcess5"/>
    <dgm:cxn modelId="{70D6D56F-B342-4C9E-949F-9FD1E60E7B2E}" type="presOf" srcId="{43F4C928-BC2C-4B7F-831C-483EDBA5DB5A}" destId="{C816EAF6-A45D-413F-828F-5E4C259F071E}" srcOrd="0" destOrd="0" presId="urn:microsoft.com/office/officeart/2005/8/layout/vProcess5"/>
    <dgm:cxn modelId="{F11C1836-2854-4B8C-AFF4-6BD4D1D332C0}" type="presOf" srcId="{9AFF609C-B221-4F5B-B5A3-DCF416AC3524}" destId="{54A0A459-451C-4506-BFFD-32BE6A4B4685}" srcOrd="0" destOrd="0" presId="urn:microsoft.com/office/officeart/2005/8/layout/vProcess5"/>
    <dgm:cxn modelId="{B9FE64E8-755F-496E-963C-DB72A8BEEFDE}" type="presOf" srcId="{29BFA656-E3B4-400E-AF38-6A09577C41C8}" destId="{3200A7FB-28DD-46BC-B072-0276B5177855}" srcOrd="0" destOrd="0" presId="urn:microsoft.com/office/officeart/2005/8/layout/vProcess5"/>
    <dgm:cxn modelId="{DC67A00F-D953-43DF-9AC3-88ED98DDC4D9}" type="presParOf" srcId="{D3291C7F-9084-4CE0-9995-285320A4FD91}" destId="{8303B3F5-EAD8-40A9-ABE7-C5099702E310}" srcOrd="0" destOrd="0" presId="urn:microsoft.com/office/officeart/2005/8/layout/vProcess5"/>
    <dgm:cxn modelId="{693E1B40-FD32-49B6-A870-70F6854F0F96}" type="presParOf" srcId="{D3291C7F-9084-4CE0-9995-285320A4FD91}" destId="{C816EAF6-A45D-413F-828F-5E4C259F071E}" srcOrd="1" destOrd="0" presId="urn:microsoft.com/office/officeart/2005/8/layout/vProcess5"/>
    <dgm:cxn modelId="{6E82A4DD-EDC6-4F1F-9207-D6C382998F7D}" type="presParOf" srcId="{D3291C7F-9084-4CE0-9995-285320A4FD91}" destId="{54A0A459-451C-4506-BFFD-32BE6A4B4685}" srcOrd="2" destOrd="0" presId="urn:microsoft.com/office/officeart/2005/8/layout/vProcess5"/>
    <dgm:cxn modelId="{2C1033BF-61A9-4D6D-BE8F-59E0C2BCE6A8}" type="presParOf" srcId="{D3291C7F-9084-4CE0-9995-285320A4FD91}" destId="{3200A7FB-28DD-46BC-B072-0276B5177855}" srcOrd="3" destOrd="0" presId="urn:microsoft.com/office/officeart/2005/8/layout/vProcess5"/>
    <dgm:cxn modelId="{3BF3A788-135E-4991-9815-E6C25411E657}" type="presParOf" srcId="{D3291C7F-9084-4CE0-9995-285320A4FD91}" destId="{AF8A62E5-3071-4A1E-997E-7C53EB9838EA}" srcOrd="4" destOrd="0" presId="urn:microsoft.com/office/officeart/2005/8/layout/vProcess5"/>
    <dgm:cxn modelId="{10B7D43C-992D-4F3C-96E3-6BFA6E14AD08}" type="presParOf" srcId="{D3291C7F-9084-4CE0-9995-285320A4FD91}" destId="{F111EE84-1665-4226-81B4-8195BBB9EC3A}" srcOrd="5" destOrd="0" presId="urn:microsoft.com/office/officeart/2005/8/layout/vProcess5"/>
    <dgm:cxn modelId="{A5F41630-681D-4BEE-B9EE-EAD2B8E860CF}" type="presParOf" srcId="{D3291C7F-9084-4CE0-9995-285320A4FD91}" destId="{7DC8F915-55F3-418B-A22A-FE56EDBFDD8D}" srcOrd="6" destOrd="0" presId="urn:microsoft.com/office/officeart/2005/8/layout/vProcess5"/>
    <dgm:cxn modelId="{BCAD66C3-303E-430B-B5B4-524EAFC4B4DF}" type="presParOf" srcId="{D3291C7F-9084-4CE0-9995-285320A4FD91}" destId="{EF683908-E03D-47D0-BF82-2D1DA71615B8}" srcOrd="7" destOrd="0" presId="urn:microsoft.com/office/officeart/2005/8/layout/vProcess5"/>
    <dgm:cxn modelId="{F7520315-3098-4569-9AE9-58FFD54261F1}" type="presParOf" srcId="{D3291C7F-9084-4CE0-9995-285320A4FD91}" destId="{77878613-545B-4B23-951F-DF33D03C34C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7A0EE94-1607-431A-BE49-2234FD557C97}" type="doc">
      <dgm:prSet loTypeId="urn:microsoft.com/office/officeart/2005/8/layout/pyramid2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140A9EC4-3692-40EC-9F7A-E73A021F9973}">
      <dgm:prSet/>
      <dgm:spPr/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«Букварь»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DE80E5-3D6C-42E1-A5A5-FEED2C9B8F10}" type="parTrans" cxnId="{A49C0FDA-771D-4671-B6F9-9FD0E89B153B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907BA9-49E1-49ED-814E-618B1A3ACDBC}" type="sibTrans" cxnId="{A49C0FDA-771D-4671-B6F9-9FD0E89B153B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672349-882F-4F1D-8A7F-C23146B78689}">
      <dgm:prSet/>
      <dgm:spPr/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1631 – </a:t>
          </a:r>
          <a:r>
            <a:rPr lang="ru-RU" b="1" i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Кутейно</a:t>
          </a:r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1636 – </a:t>
          </a:r>
          <a:r>
            <a:rPr lang="ru-RU" b="1" i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Могилёв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3ADB03-C9EF-4972-948B-552DCB7F302F}" type="parTrans" cxnId="{E78DF8E7-568D-4A76-A632-8946B5C35EA0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C75045-8BBF-4730-864F-0BC92F351288}" type="sibTrans" cxnId="{E78DF8E7-568D-4A76-A632-8946B5C35EA0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5828E5-89FD-4A60-A2C6-0B760773DA2C}">
      <dgm:prSet/>
      <dgm:spPr/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Кириллический шрифт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4A1175-64E0-40B7-90E4-CE6400B0081A}" type="parTrans" cxnId="{93837A0C-ADAB-402A-A1C8-9F485626DCB5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FCBEDE-B4A1-4F6A-A5EC-10D0BA9B6E5A}" type="sibTrans" cxnId="{93837A0C-ADAB-402A-A1C8-9F485626DCB5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F090D8-43EF-41A4-8F6B-337670827AFC}">
      <dgm:prSet/>
      <dgm:spPr/>
      <dgm:t>
        <a:bodyPr/>
        <a:lstStyle/>
        <a:p>
          <a:r>
            <a:rPr lang="ru-RU" b="1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впервые </a:t>
          </a:r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применил слово «букварь»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633B39-2226-472E-ABB6-B708A16DBA66}" type="parTrans" cxnId="{D1ACE8F0-2A54-4804-89FD-ABA0954CD3F1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DEE61B-6FFA-4B03-95BF-17818ACCE36D}" type="sibTrans" cxnId="{D1ACE8F0-2A54-4804-89FD-ABA0954CD3F1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A0B0AD-8A59-4559-B233-F672053B12EC}" type="pres">
      <dgm:prSet presAssocID="{37A0EE94-1607-431A-BE49-2234FD557C9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90813CB4-558E-402A-99C2-44AEC03ED4F4}" type="pres">
      <dgm:prSet presAssocID="{37A0EE94-1607-431A-BE49-2234FD557C97}" presName="pyramid" presStyleLbl="node1" presStyleIdx="0" presStyleCnt="1"/>
      <dgm:spPr/>
      <dgm:t>
        <a:bodyPr/>
        <a:lstStyle/>
        <a:p>
          <a:endParaRPr lang="ru-RU"/>
        </a:p>
      </dgm:t>
    </dgm:pt>
    <dgm:pt modelId="{64D1393B-69B0-487C-9A98-65CED2B12F3B}" type="pres">
      <dgm:prSet presAssocID="{37A0EE94-1607-431A-BE49-2234FD557C97}" presName="theList" presStyleCnt="0"/>
      <dgm:spPr/>
      <dgm:t>
        <a:bodyPr/>
        <a:lstStyle/>
        <a:p>
          <a:endParaRPr lang="ru-RU"/>
        </a:p>
      </dgm:t>
    </dgm:pt>
    <dgm:pt modelId="{9DAC983E-9AE2-4287-A52A-D930EAF3EA49}" type="pres">
      <dgm:prSet presAssocID="{140A9EC4-3692-40EC-9F7A-E73A021F9973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1E623F-C0F8-44E4-9AF6-26007A4DB96B}" type="pres">
      <dgm:prSet presAssocID="{140A9EC4-3692-40EC-9F7A-E73A021F9973}" presName="aSpace" presStyleCnt="0"/>
      <dgm:spPr/>
      <dgm:t>
        <a:bodyPr/>
        <a:lstStyle/>
        <a:p>
          <a:endParaRPr lang="ru-RU"/>
        </a:p>
      </dgm:t>
    </dgm:pt>
    <dgm:pt modelId="{9748F156-8CB9-4BA9-A425-D26380D6EC81}" type="pres">
      <dgm:prSet presAssocID="{1C672349-882F-4F1D-8A7F-C23146B78689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2A36AA-06B2-45F1-9EEE-393A5746EABC}" type="pres">
      <dgm:prSet presAssocID="{1C672349-882F-4F1D-8A7F-C23146B78689}" presName="aSpace" presStyleCnt="0"/>
      <dgm:spPr/>
      <dgm:t>
        <a:bodyPr/>
        <a:lstStyle/>
        <a:p>
          <a:endParaRPr lang="ru-RU"/>
        </a:p>
      </dgm:t>
    </dgm:pt>
    <dgm:pt modelId="{77A022F3-01FD-414C-9602-99F511D8AD91}" type="pres">
      <dgm:prSet presAssocID="{B85828E5-89FD-4A60-A2C6-0B760773DA2C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21295-83E4-4567-B6FE-280EB7D79BE9}" type="pres">
      <dgm:prSet presAssocID="{B85828E5-89FD-4A60-A2C6-0B760773DA2C}" presName="aSpace" presStyleCnt="0"/>
      <dgm:spPr/>
      <dgm:t>
        <a:bodyPr/>
        <a:lstStyle/>
        <a:p>
          <a:endParaRPr lang="ru-RU"/>
        </a:p>
      </dgm:t>
    </dgm:pt>
    <dgm:pt modelId="{17FB4E63-DDFD-4325-8B84-97B64E6676D2}" type="pres">
      <dgm:prSet presAssocID="{F2F090D8-43EF-41A4-8F6B-337670827AFC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93B09E-A549-489E-8EEB-B62CB91F70D7}" type="pres">
      <dgm:prSet presAssocID="{F2F090D8-43EF-41A4-8F6B-337670827AFC}" presName="aSpace" presStyleCnt="0"/>
      <dgm:spPr/>
      <dgm:t>
        <a:bodyPr/>
        <a:lstStyle/>
        <a:p>
          <a:endParaRPr lang="ru-RU"/>
        </a:p>
      </dgm:t>
    </dgm:pt>
  </dgm:ptLst>
  <dgm:cxnLst>
    <dgm:cxn modelId="{47F00358-E3CF-492C-84D1-FB353D8C1C5B}" type="presOf" srcId="{F2F090D8-43EF-41A4-8F6B-337670827AFC}" destId="{17FB4E63-DDFD-4325-8B84-97B64E6676D2}" srcOrd="0" destOrd="0" presId="urn:microsoft.com/office/officeart/2005/8/layout/pyramid2"/>
    <dgm:cxn modelId="{F894E283-1F40-4418-B109-4ACC5BE8C97A}" type="presOf" srcId="{1C672349-882F-4F1D-8A7F-C23146B78689}" destId="{9748F156-8CB9-4BA9-A425-D26380D6EC81}" srcOrd="0" destOrd="0" presId="urn:microsoft.com/office/officeart/2005/8/layout/pyramid2"/>
    <dgm:cxn modelId="{A49C0FDA-771D-4671-B6F9-9FD0E89B153B}" srcId="{37A0EE94-1607-431A-BE49-2234FD557C97}" destId="{140A9EC4-3692-40EC-9F7A-E73A021F9973}" srcOrd="0" destOrd="0" parTransId="{62DE80E5-3D6C-42E1-A5A5-FEED2C9B8F10}" sibTransId="{31907BA9-49E1-49ED-814E-618B1A3ACDBC}"/>
    <dgm:cxn modelId="{93837A0C-ADAB-402A-A1C8-9F485626DCB5}" srcId="{37A0EE94-1607-431A-BE49-2234FD557C97}" destId="{B85828E5-89FD-4A60-A2C6-0B760773DA2C}" srcOrd="2" destOrd="0" parTransId="{294A1175-64E0-40B7-90E4-CE6400B0081A}" sibTransId="{B8FCBEDE-B4A1-4F6A-A5EC-10D0BA9B6E5A}"/>
    <dgm:cxn modelId="{BD3B4ED7-4662-4A19-A058-572437F25807}" type="presOf" srcId="{140A9EC4-3692-40EC-9F7A-E73A021F9973}" destId="{9DAC983E-9AE2-4287-A52A-D930EAF3EA49}" srcOrd="0" destOrd="0" presId="urn:microsoft.com/office/officeart/2005/8/layout/pyramid2"/>
    <dgm:cxn modelId="{886917BA-E93A-4F92-BA23-A6CC5A148206}" type="presOf" srcId="{37A0EE94-1607-431A-BE49-2234FD557C97}" destId="{31A0B0AD-8A59-4559-B233-F672053B12EC}" srcOrd="0" destOrd="0" presId="urn:microsoft.com/office/officeart/2005/8/layout/pyramid2"/>
    <dgm:cxn modelId="{14C55253-7B7E-473D-8ADF-7517313666FF}" type="presOf" srcId="{B85828E5-89FD-4A60-A2C6-0B760773DA2C}" destId="{77A022F3-01FD-414C-9602-99F511D8AD91}" srcOrd="0" destOrd="0" presId="urn:microsoft.com/office/officeart/2005/8/layout/pyramid2"/>
    <dgm:cxn modelId="{D1ACE8F0-2A54-4804-89FD-ABA0954CD3F1}" srcId="{37A0EE94-1607-431A-BE49-2234FD557C97}" destId="{F2F090D8-43EF-41A4-8F6B-337670827AFC}" srcOrd="3" destOrd="0" parTransId="{A5633B39-2226-472E-ABB6-B708A16DBA66}" sibTransId="{DEDEE61B-6FFA-4B03-95BF-17818ACCE36D}"/>
    <dgm:cxn modelId="{E78DF8E7-568D-4A76-A632-8946B5C35EA0}" srcId="{37A0EE94-1607-431A-BE49-2234FD557C97}" destId="{1C672349-882F-4F1D-8A7F-C23146B78689}" srcOrd="1" destOrd="0" parTransId="{653ADB03-C9EF-4972-948B-552DCB7F302F}" sibTransId="{11C75045-8BBF-4730-864F-0BC92F351288}"/>
    <dgm:cxn modelId="{4884B882-0EE1-4E7A-A843-EF5E9365C419}" type="presParOf" srcId="{31A0B0AD-8A59-4559-B233-F672053B12EC}" destId="{90813CB4-558E-402A-99C2-44AEC03ED4F4}" srcOrd="0" destOrd="0" presId="urn:microsoft.com/office/officeart/2005/8/layout/pyramid2"/>
    <dgm:cxn modelId="{11757F27-E215-4FFB-B8A7-066CC2357F89}" type="presParOf" srcId="{31A0B0AD-8A59-4559-B233-F672053B12EC}" destId="{64D1393B-69B0-487C-9A98-65CED2B12F3B}" srcOrd="1" destOrd="0" presId="urn:microsoft.com/office/officeart/2005/8/layout/pyramid2"/>
    <dgm:cxn modelId="{03DE9F1C-EDAD-401C-99C8-86A89E6D7E8E}" type="presParOf" srcId="{64D1393B-69B0-487C-9A98-65CED2B12F3B}" destId="{9DAC983E-9AE2-4287-A52A-D930EAF3EA49}" srcOrd="0" destOrd="0" presId="urn:microsoft.com/office/officeart/2005/8/layout/pyramid2"/>
    <dgm:cxn modelId="{116F33F0-02FD-45D2-843D-2DEC517392C4}" type="presParOf" srcId="{64D1393B-69B0-487C-9A98-65CED2B12F3B}" destId="{EE1E623F-C0F8-44E4-9AF6-26007A4DB96B}" srcOrd="1" destOrd="0" presId="urn:microsoft.com/office/officeart/2005/8/layout/pyramid2"/>
    <dgm:cxn modelId="{63422129-D1E9-46B6-889A-5D03F2AF8C2A}" type="presParOf" srcId="{64D1393B-69B0-487C-9A98-65CED2B12F3B}" destId="{9748F156-8CB9-4BA9-A425-D26380D6EC81}" srcOrd="2" destOrd="0" presId="urn:microsoft.com/office/officeart/2005/8/layout/pyramid2"/>
    <dgm:cxn modelId="{CD11A269-EAEE-4C3F-94FB-F44263E027E1}" type="presParOf" srcId="{64D1393B-69B0-487C-9A98-65CED2B12F3B}" destId="{742A36AA-06B2-45F1-9EEE-393A5746EABC}" srcOrd="3" destOrd="0" presId="urn:microsoft.com/office/officeart/2005/8/layout/pyramid2"/>
    <dgm:cxn modelId="{290F3B4F-99E6-4FEA-8A74-24D8015C20BC}" type="presParOf" srcId="{64D1393B-69B0-487C-9A98-65CED2B12F3B}" destId="{77A022F3-01FD-414C-9602-99F511D8AD91}" srcOrd="4" destOrd="0" presId="urn:microsoft.com/office/officeart/2005/8/layout/pyramid2"/>
    <dgm:cxn modelId="{99376175-ED18-41BE-A86A-D02F9856D4FF}" type="presParOf" srcId="{64D1393B-69B0-487C-9A98-65CED2B12F3B}" destId="{CBF21295-83E4-4567-B6FE-280EB7D79BE9}" srcOrd="5" destOrd="0" presId="urn:microsoft.com/office/officeart/2005/8/layout/pyramid2"/>
    <dgm:cxn modelId="{077DB79E-0C3B-4234-B29E-6434DF578A85}" type="presParOf" srcId="{64D1393B-69B0-487C-9A98-65CED2B12F3B}" destId="{17FB4E63-DDFD-4325-8B84-97B64E6676D2}" srcOrd="6" destOrd="0" presId="urn:microsoft.com/office/officeart/2005/8/layout/pyramid2"/>
    <dgm:cxn modelId="{A21261C6-3AF5-429A-AC4D-28848692BAD4}" type="presParOf" srcId="{64D1393B-69B0-487C-9A98-65CED2B12F3B}" destId="{1393B09E-A549-489E-8EEB-B62CB91F70D7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7A0EE94-1607-431A-BE49-2234FD557C97}" type="doc">
      <dgm:prSet loTypeId="urn:microsoft.com/office/officeart/2005/8/layout/pyramid2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140A9EC4-3692-40EC-9F7A-E73A021F9973}">
      <dgm:prSet custT="1"/>
      <dgm:spPr/>
      <dgm:t>
        <a:bodyPr/>
        <a:lstStyle/>
        <a:p>
          <a:r>
            <a:rPr lang="ru-RU" sz="2400" b="1" i="0" dirty="0" smtClean="0">
              <a:effectLst/>
            </a:rPr>
            <a:t>«Хроника польская, литовская, </a:t>
          </a:r>
          <a:r>
            <a:rPr lang="ru-RU" sz="2400" b="1" i="0" dirty="0" err="1" smtClean="0">
              <a:effectLst/>
            </a:rPr>
            <a:t>жомойтская</a:t>
          </a:r>
          <a:r>
            <a:rPr lang="ru-RU" sz="2400" b="1" i="0" dirty="0" smtClean="0">
              <a:effectLst/>
            </a:rPr>
            <a:t> и всея Руси»</a:t>
          </a:r>
          <a:endParaRPr lang="ru-RU" sz="2400" b="1" i="0" dirty="0">
            <a:effectLst/>
          </a:endParaRPr>
        </a:p>
      </dgm:t>
    </dgm:pt>
    <dgm:pt modelId="{62DE80E5-3D6C-42E1-A5A5-FEED2C9B8F10}" type="parTrans" cxnId="{A49C0FDA-771D-4671-B6F9-9FD0E89B153B}">
      <dgm:prSet/>
      <dgm:spPr/>
      <dgm:t>
        <a:bodyPr/>
        <a:lstStyle/>
        <a:p>
          <a:endParaRPr lang="ru-RU" sz="2400" b="1" i="0">
            <a:effectLst/>
          </a:endParaRPr>
        </a:p>
      </dgm:t>
    </dgm:pt>
    <dgm:pt modelId="{31907BA9-49E1-49ED-814E-618B1A3ACDBC}" type="sibTrans" cxnId="{A49C0FDA-771D-4671-B6F9-9FD0E89B153B}">
      <dgm:prSet/>
      <dgm:spPr/>
      <dgm:t>
        <a:bodyPr/>
        <a:lstStyle/>
        <a:p>
          <a:endParaRPr lang="ru-RU" sz="2400" b="1" i="0">
            <a:effectLst/>
          </a:endParaRPr>
        </a:p>
      </dgm:t>
    </dgm:pt>
    <dgm:pt modelId="{4C6546E5-C945-426A-92BA-19C1476F1C8B}">
      <dgm:prSet custT="1"/>
      <dgm:spPr/>
      <dgm:t>
        <a:bodyPr/>
        <a:lstStyle/>
        <a:p>
          <a:r>
            <a:rPr lang="ru-RU" sz="2400" b="1" i="0" dirty="0" smtClean="0">
              <a:effectLst/>
            </a:rPr>
            <a:t>М. </a:t>
          </a:r>
          <a:r>
            <a:rPr lang="ru-RU" sz="2400" b="1" i="0" dirty="0" err="1" smtClean="0">
              <a:effectLst/>
            </a:rPr>
            <a:t>Стрыйковского</a:t>
          </a:r>
          <a:r>
            <a:rPr lang="ru-RU" sz="2400" b="1" i="0" dirty="0" smtClean="0">
              <a:effectLst/>
            </a:rPr>
            <a:t> считают зачинателем исторической науки на территории Беларуси и Литвы</a:t>
          </a:r>
          <a:endParaRPr lang="ru-RU" sz="2400" b="1" i="0" dirty="0">
            <a:effectLst/>
          </a:endParaRPr>
        </a:p>
      </dgm:t>
    </dgm:pt>
    <dgm:pt modelId="{CB95E0E5-E675-4DC5-9AC7-D43F5E9D369C}" type="parTrans" cxnId="{A80F20C3-9988-4734-9A65-00AFAACF20C6}">
      <dgm:prSet/>
      <dgm:spPr/>
      <dgm:t>
        <a:bodyPr/>
        <a:lstStyle/>
        <a:p>
          <a:endParaRPr lang="ru-RU" sz="2400" b="1" i="0">
            <a:effectLst/>
          </a:endParaRPr>
        </a:p>
      </dgm:t>
    </dgm:pt>
    <dgm:pt modelId="{454F7540-56B7-4A5B-8814-27E0C7566065}" type="sibTrans" cxnId="{A80F20C3-9988-4734-9A65-00AFAACF20C6}">
      <dgm:prSet/>
      <dgm:spPr/>
      <dgm:t>
        <a:bodyPr/>
        <a:lstStyle/>
        <a:p>
          <a:endParaRPr lang="ru-RU" sz="2400" b="1" i="0">
            <a:effectLst/>
          </a:endParaRPr>
        </a:p>
      </dgm:t>
    </dgm:pt>
    <dgm:pt modelId="{1FB10C00-362E-487E-B90E-574E7506196A}">
      <dgm:prSet custT="1"/>
      <dgm:spPr/>
      <dgm:t>
        <a:bodyPr/>
        <a:lstStyle/>
        <a:p>
          <a:r>
            <a:rPr lang="ru-RU" sz="2400" b="1" i="0" dirty="0" smtClean="0">
              <a:effectLst/>
            </a:rPr>
            <a:t>Содержание хроники проникнуто патриотизмом автора, его преданностью ВКЛ</a:t>
          </a:r>
          <a:endParaRPr lang="ru-RU" sz="2400" b="1" i="0" dirty="0">
            <a:effectLst/>
          </a:endParaRPr>
        </a:p>
      </dgm:t>
    </dgm:pt>
    <dgm:pt modelId="{9E2CE8A4-DBF3-4FB8-8258-03013D588A37}" type="parTrans" cxnId="{7ABEF648-1AAA-46F2-A682-FF068D064531}">
      <dgm:prSet/>
      <dgm:spPr/>
      <dgm:t>
        <a:bodyPr/>
        <a:lstStyle/>
        <a:p>
          <a:endParaRPr lang="ru-RU" sz="2400" b="1" i="0">
            <a:effectLst/>
          </a:endParaRPr>
        </a:p>
      </dgm:t>
    </dgm:pt>
    <dgm:pt modelId="{01E32AC0-00C6-4A89-B8F0-6B0373E43F2E}" type="sibTrans" cxnId="{7ABEF648-1AAA-46F2-A682-FF068D064531}">
      <dgm:prSet/>
      <dgm:spPr/>
      <dgm:t>
        <a:bodyPr/>
        <a:lstStyle/>
        <a:p>
          <a:endParaRPr lang="ru-RU" sz="2400" b="1" i="0">
            <a:effectLst/>
          </a:endParaRPr>
        </a:p>
      </dgm:t>
    </dgm:pt>
    <dgm:pt modelId="{31A0B0AD-8A59-4559-B233-F672053B12EC}" type="pres">
      <dgm:prSet presAssocID="{37A0EE94-1607-431A-BE49-2234FD557C9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90813CB4-558E-402A-99C2-44AEC03ED4F4}" type="pres">
      <dgm:prSet presAssocID="{37A0EE94-1607-431A-BE49-2234FD557C97}" presName="pyramid" presStyleLbl="node1" presStyleIdx="0" presStyleCnt="1"/>
      <dgm:spPr/>
      <dgm:t>
        <a:bodyPr/>
        <a:lstStyle/>
        <a:p>
          <a:endParaRPr lang="ru-RU"/>
        </a:p>
      </dgm:t>
    </dgm:pt>
    <dgm:pt modelId="{64D1393B-69B0-487C-9A98-65CED2B12F3B}" type="pres">
      <dgm:prSet presAssocID="{37A0EE94-1607-431A-BE49-2234FD557C97}" presName="theList" presStyleCnt="0"/>
      <dgm:spPr/>
      <dgm:t>
        <a:bodyPr/>
        <a:lstStyle/>
        <a:p>
          <a:endParaRPr lang="ru-RU"/>
        </a:p>
      </dgm:t>
    </dgm:pt>
    <dgm:pt modelId="{9DAC983E-9AE2-4287-A52A-D930EAF3EA49}" type="pres">
      <dgm:prSet presAssocID="{140A9EC4-3692-40EC-9F7A-E73A021F9973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1E623F-C0F8-44E4-9AF6-26007A4DB96B}" type="pres">
      <dgm:prSet presAssocID="{140A9EC4-3692-40EC-9F7A-E73A021F9973}" presName="aSpace" presStyleCnt="0"/>
      <dgm:spPr/>
      <dgm:t>
        <a:bodyPr/>
        <a:lstStyle/>
        <a:p>
          <a:endParaRPr lang="ru-RU"/>
        </a:p>
      </dgm:t>
    </dgm:pt>
    <dgm:pt modelId="{079D6794-DB9F-41C9-A14A-48E76F204BD5}" type="pres">
      <dgm:prSet presAssocID="{4C6546E5-C945-426A-92BA-19C1476F1C8B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8032D1-B8E0-42E2-A8B2-024471B1236A}" type="pres">
      <dgm:prSet presAssocID="{4C6546E5-C945-426A-92BA-19C1476F1C8B}" presName="aSpace" presStyleCnt="0"/>
      <dgm:spPr/>
      <dgm:t>
        <a:bodyPr/>
        <a:lstStyle/>
        <a:p>
          <a:endParaRPr lang="ru-RU"/>
        </a:p>
      </dgm:t>
    </dgm:pt>
    <dgm:pt modelId="{50B428D0-AFF9-4371-91E4-391B4F2DF736}" type="pres">
      <dgm:prSet presAssocID="{1FB10C00-362E-487E-B90E-574E7506196A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AD9D8E-3C4E-4043-8DDB-64AE9794EDDE}" type="pres">
      <dgm:prSet presAssocID="{1FB10C00-362E-487E-B90E-574E7506196A}" presName="aSpace" presStyleCnt="0"/>
      <dgm:spPr/>
      <dgm:t>
        <a:bodyPr/>
        <a:lstStyle/>
        <a:p>
          <a:endParaRPr lang="ru-RU"/>
        </a:p>
      </dgm:t>
    </dgm:pt>
  </dgm:ptLst>
  <dgm:cxnLst>
    <dgm:cxn modelId="{7ABEF648-1AAA-46F2-A682-FF068D064531}" srcId="{37A0EE94-1607-431A-BE49-2234FD557C97}" destId="{1FB10C00-362E-487E-B90E-574E7506196A}" srcOrd="2" destOrd="0" parTransId="{9E2CE8A4-DBF3-4FB8-8258-03013D588A37}" sibTransId="{01E32AC0-00C6-4A89-B8F0-6B0373E43F2E}"/>
    <dgm:cxn modelId="{A80F20C3-9988-4734-9A65-00AFAACF20C6}" srcId="{37A0EE94-1607-431A-BE49-2234FD557C97}" destId="{4C6546E5-C945-426A-92BA-19C1476F1C8B}" srcOrd="1" destOrd="0" parTransId="{CB95E0E5-E675-4DC5-9AC7-D43F5E9D369C}" sibTransId="{454F7540-56B7-4A5B-8814-27E0C7566065}"/>
    <dgm:cxn modelId="{3D4AC957-78FE-4B30-B194-B9CED029D15E}" type="presOf" srcId="{1FB10C00-362E-487E-B90E-574E7506196A}" destId="{50B428D0-AFF9-4371-91E4-391B4F2DF736}" srcOrd="0" destOrd="0" presId="urn:microsoft.com/office/officeart/2005/8/layout/pyramid2"/>
    <dgm:cxn modelId="{C78F80E1-D78A-49A2-A6B6-AF2A710EF627}" type="presOf" srcId="{37A0EE94-1607-431A-BE49-2234FD557C97}" destId="{31A0B0AD-8A59-4559-B233-F672053B12EC}" srcOrd="0" destOrd="0" presId="urn:microsoft.com/office/officeart/2005/8/layout/pyramid2"/>
    <dgm:cxn modelId="{F5997342-9A80-4E71-9B6E-D3225E8E167B}" type="presOf" srcId="{4C6546E5-C945-426A-92BA-19C1476F1C8B}" destId="{079D6794-DB9F-41C9-A14A-48E76F204BD5}" srcOrd="0" destOrd="0" presId="urn:microsoft.com/office/officeart/2005/8/layout/pyramid2"/>
    <dgm:cxn modelId="{A49C0FDA-771D-4671-B6F9-9FD0E89B153B}" srcId="{37A0EE94-1607-431A-BE49-2234FD557C97}" destId="{140A9EC4-3692-40EC-9F7A-E73A021F9973}" srcOrd="0" destOrd="0" parTransId="{62DE80E5-3D6C-42E1-A5A5-FEED2C9B8F10}" sibTransId="{31907BA9-49E1-49ED-814E-618B1A3ACDBC}"/>
    <dgm:cxn modelId="{DDB50B45-98D1-4726-8F9E-9515E86C16D1}" type="presOf" srcId="{140A9EC4-3692-40EC-9F7A-E73A021F9973}" destId="{9DAC983E-9AE2-4287-A52A-D930EAF3EA49}" srcOrd="0" destOrd="0" presId="urn:microsoft.com/office/officeart/2005/8/layout/pyramid2"/>
    <dgm:cxn modelId="{8B7592B6-8B8B-4B22-B8E3-60252797B5BB}" type="presParOf" srcId="{31A0B0AD-8A59-4559-B233-F672053B12EC}" destId="{90813CB4-558E-402A-99C2-44AEC03ED4F4}" srcOrd="0" destOrd="0" presId="urn:microsoft.com/office/officeart/2005/8/layout/pyramid2"/>
    <dgm:cxn modelId="{CE3B5540-B671-4ECF-B52D-F1B880148A6C}" type="presParOf" srcId="{31A0B0AD-8A59-4559-B233-F672053B12EC}" destId="{64D1393B-69B0-487C-9A98-65CED2B12F3B}" srcOrd="1" destOrd="0" presId="urn:microsoft.com/office/officeart/2005/8/layout/pyramid2"/>
    <dgm:cxn modelId="{89DE5C37-243C-4A19-8737-4DE50F554644}" type="presParOf" srcId="{64D1393B-69B0-487C-9A98-65CED2B12F3B}" destId="{9DAC983E-9AE2-4287-A52A-D930EAF3EA49}" srcOrd="0" destOrd="0" presId="urn:microsoft.com/office/officeart/2005/8/layout/pyramid2"/>
    <dgm:cxn modelId="{A2B73341-F5FD-4851-9C64-5E725C983CE8}" type="presParOf" srcId="{64D1393B-69B0-487C-9A98-65CED2B12F3B}" destId="{EE1E623F-C0F8-44E4-9AF6-26007A4DB96B}" srcOrd="1" destOrd="0" presId="urn:microsoft.com/office/officeart/2005/8/layout/pyramid2"/>
    <dgm:cxn modelId="{9B6AE4A9-31C6-47B1-A3AC-74198DE875BB}" type="presParOf" srcId="{64D1393B-69B0-487C-9A98-65CED2B12F3B}" destId="{079D6794-DB9F-41C9-A14A-48E76F204BD5}" srcOrd="2" destOrd="0" presId="urn:microsoft.com/office/officeart/2005/8/layout/pyramid2"/>
    <dgm:cxn modelId="{F7DD5E38-9B23-4ADA-89CD-3318E1CDCF66}" type="presParOf" srcId="{64D1393B-69B0-487C-9A98-65CED2B12F3B}" destId="{B98032D1-B8E0-42E2-A8B2-024471B1236A}" srcOrd="3" destOrd="0" presId="urn:microsoft.com/office/officeart/2005/8/layout/pyramid2"/>
    <dgm:cxn modelId="{CE8F03BC-553C-4A7A-8B26-EE6FFE42709A}" type="presParOf" srcId="{64D1393B-69B0-487C-9A98-65CED2B12F3B}" destId="{50B428D0-AFF9-4371-91E4-391B4F2DF736}" srcOrd="4" destOrd="0" presId="urn:microsoft.com/office/officeart/2005/8/layout/pyramid2"/>
    <dgm:cxn modelId="{B69E3CDD-4738-4335-8E0A-579732264D4E}" type="presParOf" srcId="{64D1393B-69B0-487C-9A98-65CED2B12F3B}" destId="{A4AD9D8E-3C4E-4043-8DDB-64AE9794EDD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7A0EE94-1607-431A-BE49-2234FD557C97}" type="doc">
      <dgm:prSet loTypeId="urn:microsoft.com/office/officeart/2008/layout/VerticalCurvedList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2D707C8-65BD-4E57-BB55-3449977FFE21}">
      <dgm:prSet custT="1"/>
      <dgm:spPr/>
      <dgm:t>
        <a:bodyPr/>
        <a:lstStyle/>
        <a:p>
          <a:r>
            <a:rPr lang="ru-RU" sz="2400" b="1" i="0" dirty="0" smtClean="0"/>
            <a:t>1601 г. в Пруссии вышел путевой дневник «</a:t>
          </a:r>
          <a:r>
            <a:rPr lang="ru-RU" sz="2400" b="1" i="0" dirty="0" err="1" smtClean="0"/>
            <a:t>Перегринация</a:t>
          </a:r>
          <a:r>
            <a:rPr lang="ru-RU" sz="2400" b="1" i="0" dirty="0" smtClean="0"/>
            <a:t>»</a:t>
          </a:r>
          <a:endParaRPr lang="ru-RU" sz="2400" b="1" dirty="0"/>
        </a:p>
      </dgm:t>
    </dgm:pt>
    <dgm:pt modelId="{CC28063F-D7A2-4CE1-83AD-9E5AAA85C3B4}" type="parTrans" cxnId="{C53B004B-B5CA-4040-88B5-B7F728F2EABA}">
      <dgm:prSet/>
      <dgm:spPr/>
      <dgm:t>
        <a:bodyPr/>
        <a:lstStyle/>
        <a:p>
          <a:endParaRPr lang="ru-RU" sz="2400" b="1"/>
        </a:p>
      </dgm:t>
    </dgm:pt>
    <dgm:pt modelId="{E4D19B48-A8AA-41F4-BA3E-9890978F96B2}" type="sibTrans" cxnId="{C53B004B-B5CA-4040-88B5-B7F728F2EABA}">
      <dgm:prSet/>
      <dgm:spPr/>
      <dgm:t>
        <a:bodyPr/>
        <a:lstStyle/>
        <a:p>
          <a:endParaRPr lang="ru-RU" sz="2400" b="1"/>
        </a:p>
      </dgm:t>
    </dgm:pt>
    <dgm:pt modelId="{D28F6E1B-5E34-475D-A8A4-0FF8AB179FFA}">
      <dgm:prSet custT="1"/>
      <dgm:spPr/>
      <dgm:t>
        <a:bodyPr/>
        <a:lstStyle/>
        <a:p>
          <a:r>
            <a:rPr lang="ru-RU" sz="2400" b="1" i="0" dirty="0" smtClean="0"/>
            <a:t>составлен на латинском языке во время паломничества в Святую Землю</a:t>
          </a:r>
          <a:endParaRPr lang="ru-RU" sz="2400" b="1" dirty="0"/>
        </a:p>
      </dgm:t>
    </dgm:pt>
    <dgm:pt modelId="{FDA0EEF0-5922-44FA-BBC1-69D57715406F}" type="parTrans" cxnId="{467104B2-D696-4B40-AE3C-4109FB8259EE}">
      <dgm:prSet/>
      <dgm:spPr/>
      <dgm:t>
        <a:bodyPr/>
        <a:lstStyle/>
        <a:p>
          <a:endParaRPr lang="ru-RU" sz="2400"/>
        </a:p>
      </dgm:t>
    </dgm:pt>
    <dgm:pt modelId="{DADE9F9F-A6BE-4401-A1C2-B104B03FDBF9}" type="sibTrans" cxnId="{467104B2-D696-4B40-AE3C-4109FB8259EE}">
      <dgm:prSet/>
      <dgm:spPr/>
      <dgm:t>
        <a:bodyPr/>
        <a:lstStyle/>
        <a:p>
          <a:endParaRPr lang="ru-RU" sz="2400"/>
        </a:p>
      </dgm:t>
    </dgm:pt>
    <dgm:pt modelId="{FA6A7F0B-CEAD-41AC-A9A0-1E7CF35AF6D9}">
      <dgm:prSet custT="1"/>
      <dgm:spPr/>
      <dgm:t>
        <a:bodyPr/>
        <a:lstStyle/>
        <a:p>
          <a:r>
            <a:rPr lang="ru-RU" sz="2400" b="1" i="0" dirty="0" smtClean="0"/>
            <a:t> Книга стала первым в Беларуси научно-географическим изданием</a:t>
          </a:r>
          <a:endParaRPr lang="ru-RU" sz="2400" b="1" dirty="0"/>
        </a:p>
      </dgm:t>
    </dgm:pt>
    <dgm:pt modelId="{D69DAE40-3E64-4BA4-BD47-E8ECB7D31816}" type="parTrans" cxnId="{488D9E74-7593-4B66-84FA-93A78C2A18CB}">
      <dgm:prSet/>
      <dgm:spPr/>
      <dgm:t>
        <a:bodyPr/>
        <a:lstStyle/>
        <a:p>
          <a:endParaRPr lang="ru-RU" sz="2400"/>
        </a:p>
      </dgm:t>
    </dgm:pt>
    <dgm:pt modelId="{606CC213-99E6-4236-8A17-512E861167C6}" type="sibTrans" cxnId="{488D9E74-7593-4B66-84FA-93A78C2A18CB}">
      <dgm:prSet/>
      <dgm:spPr/>
      <dgm:t>
        <a:bodyPr/>
        <a:lstStyle/>
        <a:p>
          <a:endParaRPr lang="ru-RU" sz="2400"/>
        </a:p>
      </dgm:t>
    </dgm:pt>
    <dgm:pt modelId="{3B2740DF-85FF-483D-B315-E10AD9181F55}">
      <dgm:prSet custT="1"/>
      <dgm:spPr/>
      <dgm:t>
        <a:bodyPr/>
        <a:lstStyle/>
        <a:p>
          <a:r>
            <a:rPr lang="ru-RU" sz="2400" b="1" dirty="0" smtClean="0"/>
            <a:t>Николай </a:t>
          </a:r>
          <a:r>
            <a:rPr lang="ru-RU" sz="2400" b="1" dirty="0" err="1" smtClean="0"/>
            <a:t>Криштоф</a:t>
          </a:r>
          <a:r>
            <a:rPr lang="ru-RU" sz="2400" b="1" dirty="0" smtClean="0"/>
            <a:t> </a:t>
          </a:r>
          <a:r>
            <a:rPr lang="ru-RU" sz="2400" b="1" dirty="0" err="1" smtClean="0"/>
            <a:t>Радзивилл</a:t>
          </a:r>
          <a:r>
            <a:rPr lang="ru-RU" sz="2400" b="1" dirty="0" smtClean="0"/>
            <a:t> (Сиротка)</a:t>
          </a:r>
          <a:endParaRPr lang="ru-RU" sz="2400" b="1" dirty="0"/>
        </a:p>
      </dgm:t>
    </dgm:pt>
    <dgm:pt modelId="{661EA8C6-4E41-4558-8818-71CD055C2F59}" type="parTrans" cxnId="{8326E286-0FA0-486D-BECA-DED2E653AB99}">
      <dgm:prSet/>
      <dgm:spPr/>
      <dgm:t>
        <a:bodyPr/>
        <a:lstStyle/>
        <a:p>
          <a:endParaRPr lang="ru-RU" sz="2400"/>
        </a:p>
      </dgm:t>
    </dgm:pt>
    <dgm:pt modelId="{3030076C-9612-487D-8188-FFF8D7F3B59B}" type="sibTrans" cxnId="{8326E286-0FA0-486D-BECA-DED2E653AB99}">
      <dgm:prSet/>
      <dgm:spPr/>
      <dgm:t>
        <a:bodyPr/>
        <a:lstStyle/>
        <a:p>
          <a:endParaRPr lang="ru-RU" sz="2400"/>
        </a:p>
      </dgm:t>
    </dgm:pt>
    <dgm:pt modelId="{ADA007DE-2490-4554-90E9-323AB7111CE1}" type="pres">
      <dgm:prSet presAssocID="{37A0EE94-1607-431A-BE49-2234FD557C9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A329D7B-8967-4D8A-BB2C-52A87BDC439C}" type="pres">
      <dgm:prSet presAssocID="{37A0EE94-1607-431A-BE49-2234FD557C97}" presName="Name1" presStyleCnt="0"/>
      <dgm:spPr/>
      <dgm:t>
        <a:bodyPr/>
        <a:lstStyle/>
        <a:p>
          <a:endParaRPr lang="ru-RU"/>
        </a:p>
      </dgm:t>
    </dgm:pt>
    <dgm:pt modelId="{9EB6C22A-B798-4525-B839-CCADB6D9C6B0}" type="pres">
      <dgm:prSet presAssocID="{37A0EE94-1607-431A-BE49-2234FD557C97}" presName="cycle" presStyleCnt="0"/>
      <dgm:spPr/>
      <dgm:t>
        <a:bodyPr/>
        <a:lstStyle/>
        <a:p>
          <a:endParaRPr lang="ru-RU"/>
        </a:p>
      </dgm:t>
    </dgm:pt>
    <dgm:pt modelId="{822FC3BA-F56F-4BD6-9BD3-42E1B452694C}" type="pres">
      <dgm:prSet presAssocID="{37A0EE94-1607-431A-BE49-2234FD557C97}" presName="srcNode" presStyleLbl="node1" presStyleIdx="0" presStyleCnt="4"/>
      <dgm:spPr/>
      <dgm:t>
        <a:bodyPr/>
        <a:lstStyle/>
        <a:p>
          <a:endParaRPr lang="ru-RU"/>
        </a:p>
      </dgm:t>
    </dgm:pt>
    <dgm:pt modelId="{212C85AB-C422-48B0-8196-B14FE8AFCEED}" type="pres">
      <dgm:prSet presAssocID="{37A0EE94-1607-431A-BE49-2234FD557C97}" presName="conn" presStyleLbl="parChTrans1D2" presStyleIdx="0" presStyleCnt="1"/>
      <dgm:spPr/>
      <dgm:t>
        <a:bodyPr/>
        <a:lstStyle/>
        <a:p>
          <a:endParaRPr lang="ru-RU"/>
        </a:p>
      </dgm:t>
    </dgm:pt>
    <dgm:pt modelId="{1726DE42-4E67-4EE8-9843-07EE1520B22C}" type="pres">
      <dgm:prSet presAssocID="{37A0EE94-1607-431A-BE49-2234FD557C97}" presName="extraNode" presStyleLbl="node1" presStyleIdx="0" presStyleCnt="4"/>
      <dgm:spPr/>
      <dgm:t>
        <a:bodyPr/>
        <a:lstStyle/>
        <a:p>
          <a:endParaRPr lang="ru-RU"/>
        </a:p>
      </dgm:t>
    </dgm:pt>
    <dgm:pt modelId="{265BD1A8-7393-41FF-BC7A-E4A262343EEB}" type="pres">
      <dgm:prSet presAssocID="{37A0EE94-1607-431A-BE49-2234FD557C97}" presName="dstNode" presStyleLbl="node1" presStyleIdx="0" presStyleCnt="4"/>
      <dgm:spPr/>
      <dgm:t>
        <a:bodyPr/>
        <a:lstStyle/>
        <a:p>
          <a:endParaRPr lang="ru-RU"/>
        </a:p>
      </dgm:t>
    </dgm:pt>
    <dgm:pt modelId="{49B57AFF-31CD-435D-A300-ADD2583F3880}" type="pres">
      <dgm:prSet presAssocID="{3B2740DF-85FF-483D-B315-E10AD9181F55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8127AA-032F-4D13-9DBC-3EABADD302D6}" type="pres">
      <dgm:prSet presAssocID="{3B2740DF-85FF-483D-B315-E10AD9181F55}" presName="accent_1" presStyleCnt="0"/>
      <dgm:spPr/>
      <dgm:t>
        <a:bodyPr/>
        <a:lstStyle/>
        <a:p>
          <a:endParaRPr lang="ru-RU"/>
        </a:p>
      </dgm:t>
    </dgm:pt>
    <dgm:pt modelId="{711FF141-6B57-4D21-B480-B568224227F0}" type="pres">
      <dgm:prSet presAssocID="{3B2740DF-85FF-483D-B315-E10AD9181F55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BC055C23-5BCE-4F9F-8687-88A4EA6C1D35}" type="pres">
      <dgm:prSet presAssocID="{B2D707C8-65BD-4E57-BB55-3449977FFE21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D34FFA-FCED-4612-A653-F2FA260CB8CC}" type="pres">
      <dgm:prSet presAssocID="{B2D707C8-65BD-4E57-BB55-3449977FFE21}" presName="accent_2" presStyleCnt="0"/>
      <dgm:spPr/>
      <dgm:t>
        <a:bodyPr/>
        <a:lstStyle/>
        <a:p>
          <a:endParaRPr lang="ru-RU"/>
        </a:p>
      </dgm:t>
    </dgm:pt>
    <dgm:pt modelId="{52E4B42C-9459-4856-941D-DF24252C8D3B}" type="pres">
      <dgm:prSet presAssocID="{B2D707C8-65BD-4E57-BB55-3449977FFE21}" presName="accentRepeatNode" presStyleLbl="solidFgAcc1" presStyleIdx="1" presStyleCnt="4"/>
      <dgm:spPr/>
      <dgm:t>
        <a:bodyPr/>
        <a:lstStyle/>
        <a:p>
          <a:endParaRPr lang="ru-RU"/>
        </a:p>
      </dgm:t>
    </dgm:pt>
    <dgm:pt modelId="{6F1B82F9-F43E-4F05-847E-17177179DA5E}" type="pres">
      <dgm:prSet presAssocID="{D28F6E1B-5E34-475D-A8A4-0FF8AB179FFA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F751C1-0048-44A2-A6DD-A2488D9CC8B8}" type="pres">
      <dgm:prSet presAssocID="{D28F6E1B-5E34-475D-A8A4-0FF8AB179FFA}" presName="accent_3" presStyleCnt="0"/>
      <dgm:spPr/>
      <dgm:t>
        <a:bodyPr/>
        <a:lstStyle/>
        <a:p>
          <a:endParaRPr lang="ru-RU"/>
        </a:p>
      </dgm:t>
    </dgm:pt>
    <dgm:pt modelId="{A922D93B-456A-4C73-8AE9-F874F8652643}" type="pres">
      <dgm:prSet presAssocID="{D28F6E1B-5E34-475D-A8A4-0FF8AB179FFA}" presName="accentRepeatNode" presStyleLbl="solidFgAcc1" presStyleIdx="2" presStyleCnt="4"/>
      <dgm:spPr/>
      <dgm:t>
        <a:bodyPr/>
        <a:lstStyle/>
        <a:p>
          <a:endParaRPr lang="ru-RU"/>
        </a:p>
      </dgm:t>
    </dgm:pt>
    <dgm:pt modelId="{A7818E49-A97A-4471-9D9F-BCA6F073736D}" type="pres">
      <dgm:prSet presAssocID="{FA6A7F0B-CEAD-41AC-A9A0-1E7CF35AF6D9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07E95-1AC7-4E9B-BF37-FBD1956C84D9}" type="pres">
      <dgm:prSet presAssocID="{FA6A7F0B-CEAD-41AC-A9A0-1E7CF35AF6D9}" presName="accent_4" presStyleCnt="0"/>
      <dgm:spPr/>
      <dgm:t>
        <a:bodyPr/>
        <a:lstStyle/>
        <a:p>
          <a:endParaRPr lang="ru-RU"/>
        </a:p>
      </dgm:t>
    </dgm:pt>
    <dgm:pt modelId="{2775133A-930E-4783-90A9-C718167D8AC7}" type="pres">
      <dgm:prSet presAssocID="{FA6A7F0B-CEAD-41AC-A9A0-1E7CF35AF6D9}" presName="accentRepeatNode" presStyleLbl="solidFgAcc1" presStyleIdx="3" presStyleCnt="4"/>
      <dgm:spPr/>
      <dgm:t>
        <a:bodyPr/>
        <a:lstStyle/>
        <a:p>
          <a:endParaRPr lang="ru-RU"/>
        </a:p>
      </dgm:t>
    </dgm:pt>
  </dgm:ptLst>
  <dgm:cxnLst>
    <dgm:cxn modelId="{488D9E74-7593-4B66-84FA-93A78C2A18CB}" srcId="{37A0EE94-1607-431A-BE49-2234FD557C97}" destId="{FA6A7F0B-CEAD-41AC-A9A0-1E7CF35AF6D9}" srcOrd="3" destOrd="0" parTransId="{D69DAE40-3E64-4BA4-BD47-E8ECB7D31816}" sibTransId="{606CC213-99E6-4236-8A17-512E861167C6}"/>
    <dgm:cxn modelId="{11F6DD1E-90A1-4A2C-AF6B-63FDB0B65C43}" type="presOf" srcId="{3B2740DF-85FF-483D-B315-E10AD9181F55}" destId="{49B57AFF-31CD-435D-A300-ADD2583F3880}" srcOrd="0" destOrd="0" presId="urn:microsoft.com/office/officeart/2008/layout/VerticalCurvedList"/>
    <dgm:cxn modelId="{8403E32C-F94C-4FE0-B16F-9D7938865862}" type="presOf" srcId="{FA6A7F0B-CEAD-41AC-A9A0-1E7CF35AF6D9}" destId="{A7818E49-A97A-4471-9D9F-BCA6F073736D}" srcOrd="0" destOrd="0" presId="urn:microsoft.com/office/officeart/2008/layout/VerticalCurvedList"/>
    <dgm:cxn modelId="{467104B2-D696-4B40-AE3C-4109FB8259EE}" srcId="{37A0EE94-1607-431A-BE49-2234FD557C97}" destId="{D28F6E1B-5E34-475D-A8A4-0FF8AB179FFA}" srcOrd="2" destOrd="0" parTransId="{FDA0EEF0-5922-44FA-BBC1-69D57715406F}" sibTransId="{DADE9F9F-A6BE-4401-A1C2-B104B03FDBF9}"/>
    <dgm:cxn modelId="{3E008486-EAEE-4151-9E06-1E5EEB5A9E66}" type="presOf" srcId="{B2D707C8-65BD-4E57-BB55-3449977FFE21}" destId="{BC055C23-5BCE-4F9F-8687-88A4EA6C1D35}" srcOrd="0" destOrd="0" presId="urn:microsoft.com/office/officeart/2008/layout/VerticalCurvedList"/>
    <dgm:cxn modelId="{78E39371-DFC3-4CEE-98EB-2C91EC97A5A1}" type="presOf" srcId="{D28F6E1B-5E34-475D-A8A4-0FF8AB179FFA}" destId="{6F1B82F9-F43E-4F05-847E-17177179DA5E}" srcOrd="0" destOrd="0" presId="urn:microsoft.com/office/officeart/2008/layout/VerticalCurvedList"/>
    <dgm:cxn modelId="{C53B004B-B5CA-4040-88B5-B7F728F2EABA}" srcId="{37A0EE94-1607-431A-BE49-2234FD557C97}" destId="{B2D707C8-65BD-4E57-BB55-3449977FFE21}" srcOrd="1" destOrd="0" parTransId="{CC28063F-D7A2-4CE1-83AD-9E5AAA85C3B4}" sibTransId="{E4D19B48-A8AA-41F4-BA3E-9890978F96B2}"/>
    <dgm:cxn modelId="{4859CB39-73CD-4E4A-9625-D279699C328E}" type="presOf" srcId="{37A0EE94-1607-431A-BE49-2234FD557C97}" destId="{ADA007DE-2490-4554-90E9-323AB7111CE1}" srcOrd="0" destOrd="0" presId="urn:microsoft.com/office/officeart/2008/layout/VerticalCurvedList"/>
    <dgm:cxn modelId="{8326E286-0FA0-486D-BECA-DED2E653AB99}" srcId="{37A0EE94-1607-431A-BE49-2234FD557C97}" destId="{3B2740DF-85FF-483D-B315-E10AD9181F55}" srcOrd="0" destOrd="0" parTransId="{661EA8C6-4E41-4558-8818-71CD055C2F59}" sibTransId="{3030076C-9612-487D-8188-FFF8D7F3B59B}"/>
    <dgm:cxn modelId="{DCB19D4A-3B1A-495F-89DA-F290E00543C5}" type="presOf" srcId="{3030076C-9612-487D-8188-FFF8D7F3B59B}" destId="{212C85AB-C422-48B0-8196-B14FE8AFCEED}" srcOrd="0" destOrd="0" presId="urn:microsoft.com/office/officeart/2008/layout/VerticalCurvedList"/>
    <dgm:cxn modelId="{0D15FC85-8581-4B81-942A-713D6349C92F}" type="presParOf" srcId="{ADA007DE-2490-4554-90E9-323AB7111CE1}" destId="{5A329D7B-8967-4D8A-BB2C-52A87BDC439C}" srcOrd="0" destOrd="0" presId="urn:microsoft.com/office/officeart/2008/layout/VerticalCurvedList"/>
    <dgm:cxn modelId="{2BA443DD-9179-4F8E-85E8-CD66B8E73E2E}" type="presParOf" srcId="{5A329D7B-8967-4D8A-BB2C-52A87BDC439C}" destId="{9EB6C22A-B798-4525-B839-CCADB6D9C6B0}" srcOrd="0" destOrd="0" presId="urn:microsoft.com/office/officeart/2008/layout/VerticalCurvedList"/>
    <dgm:cxn modelId="{21CDF7C3-878B-4447-B18D-A0AEC1483A18}" type="presParOf" srcId="{9EB6C22A-B798-4525-B839-CCADB6D9C6B0}" destId="{822FC3BA-F56F-4BD6-9BD3-42E1B452694C}" srcOrd="0" destOrd="0" presId="urn:microsoft.com/office/officeart/2008/layout/VerticalCurvedList"/>
    <dgm:cxn modelId="{B02D1536-E2DE-451C-BCF7-E196160760D8}" type="presParOf" srcId="{9EB6C22A-B798-4525-B839-CCADB6D9C6B0}" destId="{212C85AB-C422-48B0-8196-B14FE8AFCEED}" srcOrd="1" destOrd="0" presId="urn:microsoft.com/office/officeart/2008/layout/VerticalCurvedList"/>
    <dgm:cxn modelId="{E71B35E7-A83D-4457-A876-480811AA3A9F}" type="presParOf" srcId="{9EB6C22A-B798-4525-B839-CCADB6D9C6B0}" destId="{1726DE42-4E67-4EE8-9843-07EE1520B22C}" srcOrd="2" destOrd="0" presId="urn:microsoft.com/office/officeart/2008/layout/VerticalCurvedList"/>
    <dgm:cxn modelId="{59173BDF-D294-446D-817B-C3BFFB4EEBFC}" type="presParOf" srcId="{9EB6C22A-B798-4525-B839-CCADB6D9C6B0}" destId="{265BD1A8-7393-41FF-BC7A-E4A262343EEB}" srcOrd="3" destOrd="0" presId="urn:microsoft.com/office/officeart/2008/layout/VerticalCurvedList"/>
    <dgm:cxn modelId="{F141E928-0AC6-4047-92C4-8267485C3255}" type="presParOf" srcId="{5A329D7B-8967-4D8A-BB2C-52A87BDC439C}" destId="{49B57AFF-31CD-435D-A300-ADD2583F3880}" srcOrd="1" destOrd="0" presId="urn:microsoft.com/office/officeart/2008/layout/VerticalCurvedList"/>
    <dgm:cxn modelId="{032B977D-CFDE-4B94-A884-41DE910BA901}" type="presParOf" srcId="{5A329D7B-8967-4D8A-BB2C-52A87BDC439C}" destId="{798127AA-032F-4D13-9DBC-3EABADD302D6}" srcOrd="2" destOrd="0" presId="urn:microsoft.com/office/officeart/2008/layout/VerticalCurvedList"/>
    <dgm:cxn modelId="{101AE0FE-CE76-4C02-9EFC-EAC1AB24FFC3}" type="presParOf" srcId="{798127AA-032F-4D13-9DBC-3EABADD302D6}" destId="{711FF141-6B57-4D21-B480-B568224227F0}" srcOrd="0" destOrd="0" presId="urn:microsoft.com/office/officeart/2008/layout/VerticalCurvedList"/>
    <dgm:cxn modelId="{8B4DB84B-C1D1-4620-B740-B98F6754CC2C}" type="presParOf" srcId="{5A329D7B-8967-4D8A-BB2C-52A87BDC439C}" destId="{BC055C23-5BCE-4F9F-8687-88A4EA6C1D35}" srcOrd="3" destOrd="0" presId="urn:microsoft.com/office/officeart/2008/layout/VerticalCurvedList"/>
    <dgm:cxn modelId="{7FAB44BA-86E1-412A-B942-5B115B821DC4}" type="presParOf" srcId="{5A329D7B-8967-4D8A-BB2C-52A87BDC439C}" destId="{6BD34FFA-FCED-4612-A653-F2FA260CB8CC}" srcOrd="4" destOrd="0" presId="urn:microsoft.com/office/officeart/2008/layout/VerticalCurvedList"/>
    <dgm:cxn modelId="{DC82CF21-B83F-4DAC-ABC6-1E5EE354168E}" type="presParOf" srcId="{6BD34FFA-FCED-4612-A653-F2FA260CB8CC}" destId="{52E4B42C-9459-4856-941D-DF24252C8D3B}" srcOrd="0" destOrd="0" presId="urn:microsoft.com/office/officeart/2008/layout/VerticalCurvedList"/>
    <dgm:cxn modelId="{C8AD7DB8-BC5A-49E4-B6BF-827289B88095}" type="presParOf" srcId="{5A329D7B-8967-4D8A-BB2C-52A87BDC439C}" destId="{6F1B82F9-F43E-4F05-847E-17177179DA5E}" srcOrd="5" destOrd="0" presId="urn:microsoft.com/office/officeart/2008/layout/VerticalCurvedList"/>
    <dgm:cxn modelId="{F383F72C-031B-4CD1-B698-3649BB896D56}" type="presParOf" srcId="{5A329D7B-8967-4D8A-BB2C-52A87BDC439C}" destId="{0EF751C1-0048-44A2-A6DD-A2488D9CC8B8}" srcOrd="6" destOrd="0" presId="urn:microsoft.com/office/officeart/2008/layout/VerticalCurvedList"/>
    <dgm:cxn modelId="{9EABAA50-216A-4559-A955-DA8B90AA3A91}" type="presParOf" srcId="{0EF751C1-0048-44A2-A6DD-A2488D9CC8B8}" destId="{A922D93B-456A-4C73-8AE9-F874F8652643}" srcOrd="0" destOrd="0" presId="urn:microsoft.com/office/officeart/2008/layout/VerticalCurvedList"/>
    <dgm:cxn modelId="{6CD2B36A-4AE4-469B-B1A3-42BA5D866C21}" type="presParOf" srcId="{5A329D7B-8967-4D8A-BB2C-52A87BDC439C}" destId="{A7818E49-A97A-4471-9D9F-BCA6F073736D}" srcOrd="7" destOrd="0" presId="urn:microsoft.com/office/officeart/2008/layout/VerticalCurvedList"/>
    <dgm:cxn modelId="{625BBD75-B64F-4311-A9F5-30B2216D7819}" type="presParOf" srcId="{5A329D7B-8967-4D8A-BB2C-52A87BDC439C}" destId="{CA107E95-1AC7-4E9B-BF37-FBD1956C84D9}" srcOrd="8" destOrd="0" presId="urn:microsoft.com/office/officeart/2008/layout/VerticalCurvedList"/>
    <dgm:cxn modelId="{3F2282AC-7D35-4743-BF3D-815D8D2B46AE}" type="presParOf" srcId="{CA107E95-1AC7-4E9B-BF37-FBD1956C84D9}" destId="{2775133A-930E-4783-90A9-C718167D8AC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1581B8D-893D-4628-A052-3E3AB441BAD7}" type="doc">
      <dgm:prSet loTypeId="urn:microsoft.com/office/officeart/2008/layout/VerticalCurvedList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06ED595-1953-4C75-82A3-275D766C4FDF}">
      <dgm:prSet custT="1"/>
      <dgm:spPr/>
      <dgm:t>
        <a:bodyPr/>
        <a:lstStyle/>
        <a:p>
          <a:pPr rt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стиль ренессанс в 16 в.</a:t>
          </a:r>
          <a:endParaRPr lang="ru-RU" sz="2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531C8B-2245-46A3-A33B-6E92A98D9CAB}" type="parTrans" cxnId="{FA25723D-C603-42DF-B651-15FFC74F982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28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FD1A4E-6D51-4D5D-8CFA-6C920370DD86}" type="sibTrans" cxnId="{FA25723D-C603-42DF-B651-15FFC74F982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28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E155D5-BE65-477C-A90B-5DFF11A06B85}">
      <dgm:prSet custT="1"/>
      <dgm:spPr/>
      <dgm:t>
        <a:bodyPr/>
        <a:lstStyle/>
        <a:p>
          <a:pPr rt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компактность объемов и скромность декора</a:t>
          </a:r>
          <a:endParaRPr lang="ru-RU" sz="2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1DACF4-10D0-4DC2-97E6-437251ED50DF}" type="parTrans" cxnId="{3035DBC8-139E-4192-8484-A4CE6C76658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28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1C34BC-C3F6-4BFE-876F-00AF0CC84AA4}" type="sibTrans" cxnId="{3035DBC8-139E-4192-8484-A4CE6C76658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28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A77220-B49A-4878-A7C2-DC733FFFB59E}">
      <dgm:prSet custT="1"/>
      <dgm:spPr/>
      <dgm:t>
        <a:bodyPr/>
        <a:lstStyle/>
        <a:p>
          <a:pPr rt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кальвинистская церковь в Сморгони</a:t>
          </a:r>
          <a:endParaRPr lang="ru-RU" sz="2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FB1AEE-C298-4255-B42F-CA142F2CDCFA}" type="parTrans" cxnId="{AF881AFE-EAF6-4E06-B80A-74E340F4E44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28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B1BBF0-82ED-4219-B28F-9A2EB142A2DD}" type="sibTrans" cxnId="{AF881AFE-EAF6-4E06-B80A-74E340F4E44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28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CF14AE-9D50-4C83-839D-02D115D7D39D}">
      <dgm:prSet custT="1"/>
      <dgm:spPr/>
      <dgm:t>
        <a:bodyPr/>
        <a:lstStyle/>
        <a:p>
          <a:pPr rt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Ренессансные здания сохраняли прежние оборонительные элементы</a:t>
          </a:r>
          <a:endParaRPr lang="ru-RU" sz="2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719C55-698D-4EAC-81CC-F60F519E8C8E}" type="parTrans" cxnId="{9C7C6451-A72B-40E6-A472-2AD6439F673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28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D3E645-5ECB-4427-B10D-45537AC8C058}" type="sibTrans" cxnId="{9C7C6451-A72B-40E6-A472-2AD6439F673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28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D4C854-7EA4-416F-84B6-D0CE445AA8EE}">
      <dgm:prSet custT="1"/>
      <dgm:spPr/>
      <dgm:t>
        <a:bodyPr/>
        <a:lstStyle/>
        <a:p>
          <a:pPr rt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2800" b="1" i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Заславский</a:t>
          </a:r>
          <a:r>
            <a: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кальвинистский сбор</a:t>
          </a:r>
          <a:endParaRPr lang="ru-RU" sz="2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8D1C97-26B0-4287-82A2-20D1BE7BB675}" type="parTrans" cxnId="{E4C1FC67-ECBC-4D99-9CBB-0514A236187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28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C1CAA0-772D-44D5-87CF-D3BAB3A21689}" type="sibTrans" cxnId="{E4C1FC67-ECBC-4D99-9CBB-0514A236187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28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8B0D99-47F9-4BAA-BABD-EEC67F48B632}">
      <dgm:prSet custT="1"/>
      <dgm:spPr/>
      <dgm:t>
        <a:bodyPr/>
        <a:lstStyle/>
        <a:p>
          <a:pPr rt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2800" b="0" i="0" dirty="0" smtClean="0"/>
            <a:t>Новый архитектурный стиль — барокко</a:t>
          </a:r>
          <a:endParaRPr lang="ru-RU" sz="2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8505B9-A657-4D58-A1DC-8B92C07E32D7}" type="parTrans" cxnId="{E154A120-D1FB-4558-876C-A19EA9EC3453}">
      <dgm:prSet/>
      <dgm:spPr/>
      <dgm:t>
        <a:bodyPr/>
        <a:lstStyle/>
        <a:p>
          <a:endParaRPr lang="ru-RU" sz="1600"/>
        </a:p>
      </dgm:t>
    </dgm:pt>
    <dgm:pt modelId="{8B51E035-7C96-492B-B81C-F55D1B2CBD9A}" type="sibTrans" cxnId="{E154A120-D1FB-4558-876C-A19EA9EC3453}">
      <dgm:prSet/>
      <dgm:spPr/>
      <dgm:t>
        <a:bodyPr/>
        <a:lstStyle/>
        <a:p>
          <a:endParaRPr lang="ru-RU" sz="1600"/>
        </a:p>
      </dgm:t>
    </dgm:pt>
    <dgm:pt modelId="{C661C834-7598-4EF0-9880-1EDE75AA3A21}" type="pres">
      <dgm:prSet presAssocID="{51581B8D-893D-4628-A052-3E3AB441BAD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B43C8CB-1F66-4BB8-AAD6-E516B3A944F0}" type="pres">
      <dgm:prSet presAssocID="{51581B8D-893D-4628-A052-3E3AB441BAD7}" presName="Name1" presStyleCnt="0"/>
      <dgm:spPr/>
      <dgm:t>
        <a:bodyPr/>
        <a:lstStyle/>
        <a:p>
          <a:endParaRPr lang="ru-RU"/>
        </a:p>
      </dgm:t>
    </dgm:pt>
    <dgm:pt modelId="{49C7A574-DE24-493E-9B9B-C13299859259}" type="pres">
      <dgm:prSet presAssocID="{51581B8D-893D-4628-A052-3E3AB441BAD7}" presName="cycle" presStyleCnt="0"/>
      <dgm:spPr/>
      <dgm:t>
        <a:bodyPr/>
        <a:lstStyle/>
        <a:p>
          <a:endParaRPr lang="ru-RU"/>
        </a:p>
      </dgm:t>
    </dgm:pt>
    <dgm:pt modelId="{6EE303C0-C389-4391-BA81-43E0BF8CD474}" type="pres">
      <dgm:prSet presAssocID="{51581B8D-893D-4628-A052-3E3AB441BAD7}" presName="srcNode" presStyleLbl="node1" presStyleIdx="0" presStyleCnt="4"/>
      <dgm:spPr/>
      <dgm:t>
        <a:bodyPr/>
        <a:lstStyle/>
        <a:p>
          <a:endParaRPr lang="ru-RU"/>
        </a:p>
      </dgm:t>
    </dgm:pt>
    <dgm:pt modelId="{AE5FC26C-DCB9-4D6C-9CE0-1BF344895DC1}" type="pres">
      <dgm:prSet presAssocID="{51581B8D-893D-4628-A052-3E3AB441BAD7}" presName="conn" presStyleLbl="parChTrans1D2" presStyleIdx="0" presStyleCnt="1"/>
      <dgm:spPr/>
      <dgm:t>
        <a:bodyPr/>
        <a:lstStyle/>
        <a:p>
          <a:endParaRPr lang="ru-RU"/>
        </a:p>
      </dgm:t>
    </dgm:pt>
    <dgm:pt modelId="{EFAA1AF6-3947-46EB-870F-45B1933E142D}" type="pres">
      <dgm:prSet presAssocID="{51581B8D-893D-4628-A052-3E3AB441BAD7}" presName="extraNode" presStyleLbl="node1" presStyleIdx="0" presStyleCnt="4"/>
      <dgm:spPr/>
      <dgm:t>
        <a:bodyPr/>
        <a:lstStyle/>
        <a:p>
          <a:endParaRPr lang="ru-RU"/>
        </a:p>
      </dgm:t>
    </dgm:pt>
    <dgm:pt modelId="{017651CE-6719-45BC-993B-74FE1A074216}" type="pres">
      <dgm:prSet presAssocID="{51581B8D-893D-4628-A052-3E3AB441BAD7}" presName="dstNode" presStyleLbl="node1" presStyleIdx="0" presStyleCnt="4"/>
      <dgm:spPr/>
      <dgm:t>
        <a:bodyPr/>
        <a:lstStyle/>
        <a:p>
          <a:endParaRPr lang="ru-RU"/>
        </a:p>
      </dgm:t>
    </dgm:pt>
    <dgm:pt modelId="{0910DF5C-F960-4A57-983F-C3CF85FEAC09}" type="pres">
      <dgm:prSet presAssocID="{B06ED595-1953-4C75-82A3-275D766C4FD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BF7E83-6A6A-4E2F-8719-092E5BB13A72}" type="pres">
      <dgm:prSet presAssocID="{B06ED595-1953-4C75-82A3-275D766C4FDF}" presName="accent_1" presStyleCnt="0"/>
      <dgm:spPr/>
      <dgm:t>
        <a:bodyPr/>
        <a:lstStyle/>
        <a:p>
          <a:endParaRPr lang="ru-RU"/>
        </a:p>
      </dgm:t>
    </dgm:pt>
    <dgm:pt modelId="{0FB3B305-8B2B-4B49-B6FA-690C6C8E9583}" type="pres">
      <dgm:prSet presAssocID="{B06ED595-1953-4C75-82A3-275D766C4FDF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AD4FF6D1-29A2-4C44-AE9A-8EA43B1BD219}" type="pres">
      <dgm:prSet presAssocID="{65E155D5-BE65-477C-A90B-5DFF11A06B85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F53241-BE5F-4976-8FD2-6C2B380095CD}" type="pres">
      <dgm:prSet presAssocID="{65E155D5-BE65-477C-A90B-5DFF11A06B85}" presName="accent_2" presStyleCnt="0"/>
      <dgm:spPr/>
      <dgm:t>
        <a:bodyPr/>
        <a:lstStyle/>
        <a:p>
          <a:endParaRPr lang="ru-RU"/>
        </a:p>
      </dgm:t>
    </dgm:pt>
    <dgm:pt modelId="{D344B8A6-EF7B-4B98-BBF6-168AF0360257}" type="pres">
      <dgm:prSet presAssocID="{65E155D5-BE65-477C-A90B-5DFF11A06B85}" presName="accentRepeatNode" presStyleLbl="solidFgAcc1" presStyleIdx="1" presStyleCnt="4"/>
      <dgm:spPr/>
      <dgm:t>
        <a:bodyPr/>
        <a:lstStyle/>
        <a:p>
          <a:endParaRPr lang="ru-RU"/>
        </a:p>
      </dgm:t>
    </dgm:pt>
    <dgm:pt modelId="{C36A424C-EE03-41CD-8C10-2CCEA6AFAEA2}" type="pres">
      <dgm:prSet presAssocID="{8ACF14AE-9D50-4C83-839D-02D115D7D39D}" presName="text_3" presStyleLbl="node1" presStyleIdx="2" presStyleCnt="4" custScaleY="1319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38B395-1535-435B-AA8D-2DD79B0FE6A3}" type="pres">
      <dgm:prSet presAssocID="{8ACF14AE-9D50-4C83-839D-02D115D7D39D}" presName="accent_3" presStyleCnt="0"/>
      <dgm:spPr/>
      <dgm:t>
        <a:bodyPr/>
        <a:lstStyle/>
        <a:p>
          <a:endParaRPr lang="ru-RU"/>
        </a:p>
      </dgm:t>
    </dgm:pt>
    <dgm:pt modelId="{B44CB81F-7866-49E0-A9AF-9A030E616B34}" type="pres">
      <dgm:prSet presAssocID="{8ACF14AE-9D50-4C83-839D-02D115D7D39D}" presName="accentRepeatNode" presStyleLbl="solidFgAcc1" presStyleIdx="2" presStyleCnt="4"/>
      <dgm:spPr/>
      <dgm:t>
        <a:bodyPr/>
        <a:lstStyle/>
        <a:p>
          <a:endParaRPr lang="ru-RU"/>
        </a:p>
      </dgm:t>
    </dgm:pt>
    <dgm:pt modelId="{5BBC9332-58B7-408F-9D3F-7DAC961CB82C}" type="pres">
      <dgm:prSet presAssocID="{BE8B0D99-47F9-4BAA-BABD-EEC67F48B63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20E74F-FF86-4D9E-B10F-DA0C57E5BBA5}" type="pres">
      <dgm:prSet presAssocID="{BE8B0D99-47F9-4BAA-BABD-EEC67F48B632}" presName="accent_4" presStyleCnt="0"/>
      <dgm:spPr/>
      <dgm:t>
        <a:bodyPr/>
        <a:lstStyle/>
        <a:p>
          <a:endParaRPr lang="ru-RU"/>
        </a:p>
      </dgm:t>
    </dgm:pt>
    <dgm:pt modelId="{F5C22389-A05D-41F0-8AE5-5E69270CFB2D}" type="pres">
      <dgm:prSet presAssocID="{BE8B0D99-47F9-4BAA-BABD-EEC67F48B632}" presName="accentRepeatNode" presStyleLbl="solidFgAcc1" presStyleIdx="3" presStyleCnt="4"/>
      <dgm:spPr/>
      <dgm:t>
        <a:bodyPr/>
        <a:lstStyle/>
        <a:p>
          <a:endParaRPr lang="ru-RU"/>
        </a:p>
      </dgm:t>
    </dgm:pt>
  </dgm:ptLst>
  <dgm:cxnLst>
    <dgm:cxn modelId="{45DE4CC5-6FDD-4717-BA47-E7E4C494ED35}" type="presOf" srcId="{51581B8D-893D-4628-A052-3E3AB441BAD7}" destId="{C661C834-7598-4EF0-9880-1EDE75AA3A21}" srcOrd="0" destOrd="0" presId="urn:microsoft.com/office/officeart/2008/layout/VerticalCurvedList"/>
    <dgm:cxn modelId="{E77F5663-14D6-4774-972F-F7C3272F1597}" type="presOf" srcId="{8ACF14AE-9D50-4C83-839D-02D115D7D39D}" destId="{C36A424C-EE03-41CD-8C10-2CCEA6AFAEA2}" srcOrd="0" destOrd="0" presId="urn:microsoft.com/office/officeart/2008/layout/VerticalCurvedList"/>
    <dgm:cxn modelId="{E4C1FC67-ECBC-4D99-9CBB-0514A2361872}" srcId="{8ACF14AE-9D50-4C83-839D-02D115D7D39D}" destId="{C9D4C854-7EA4-416F-84B6-D0CE445AA8EE}" srcOrd="0" destOrd="0" parTransId="{208D1C97-26B0-4287-82A2-20D1BE7BB675}" sibTransId="{BDC1CAA0-772D-44D5-87CF-D3BAB3A21689}"/>
    <dgm:cxn modelId="{87157980-6C53-4E8A-A53A-E499A299F743}" type="presOf" srcId="{B06ED595-1953-4C75-82A3-275D766C4FDF}" destId="{0910DF5C-F960-4A57-983F-C3CF85FEAC09}" srcOrd="0" destOrd="0" presId="urn:microsoft.com/office/officeart/2008/layout/VerticalCurvedList"/>
    <dgm:cxn modelId="{AF881AFE-EAF6-4E06-B80A-74E340F4E441}" srcId="{65E155D5-BE65-477C-A90B-5DFF11A06B85}" destId="{64A77220-B49A-4878-A7C2-DC733FFFB59E}" srcOrd="0" destOrd="0" parTransId="{2FFB1AEE-C298-4255-B42F-CA142F2CDCFA}" sibTransId="{DDB1BBF0-82ED-4219-B28F-9A2EB142A2DD}"/>
    <dgm:cxn modelId="{E91816A3-DFAC-4D32-A63B-9F0A4C40F89B}" type="presOf" srcId="{64A77220-B49A-4878-A7C2-DC733FFFB59E}" destId="{AD4FF6D1-29A2-4C44-AE9A-8EA43B1BD219}" srcOrd="0" destOrd="1" presId="urn:microsoft.com/office/officeart/2008/layout/VerticalCurvedList"/>
    <dgm:cxn modelId="{9C2725BF-B4C3-4651-9AEF-64E6BE21202E}" type="presOf" srcId="{12FD1A4E-6D51-4D5D-8CFA-6C920370DD86}" destId="{AE5FC26C-DCB9-4D6C-9CE0-1BF344895DC1}" srcOrd="0" destOrd="0" presId="urn:microsoft.com/office/officeart/2008/layout/VerticalCurvedList"/>
    <dgm:cxn modelId="{4CCE0166-A41F-4C6E-B16D-3CE4FAC1BAA6}" type="presOf" srcId="{BE8B0D99-47F9-4BAA-BABD-EEC67F48B632}" destId="{5BBC9332-58B7-408F-9D3F-7DAC961CB82C}" srcOrd="0" destOrd="0" presId="urn:microsoft.com/office/officeart/2008/layout/VerticalCurvedList"/>
    <dgm:cxn modelId="{E6FE1E26-2977-4D76-884B-8F6AAFF0B8E2}" type="presOf" srcId="{C9D4C854-7EA4-416F-84B6-D0CE445AA8EE}" destId="{C36A424C-EE03-41CD-8C10-2CCEA6AFAEA2}" srcOrd="0" destOrd="1" presId="urn:microsoft.com/office/officeart/2008/layout/VerticalCurvedList"/>
    <dgm:cxn modelId="{71D12E67-40A5-4EB6-9D29-A32FBA632180}" type="presOf" srcId="{65E155D5-BE65-477C-A90B-5DFF11A06B85}" destId="{AD4FF6D1-29A2-4C44-AE9A-8EA43B1BD219}" srcOrd="0" destOrd="0" presId="urn:microsoft.com/office/officeart/2008/layout/VerticalCurvedList"/>
    <dgm:cxn modelId="{9C7C6451-A72B-40E6-A472-2AD6439F6737}" srcId="{51581B8D-893D-4628-A052-3E3AB441BAD7}" destId="{8ACF14AE-9D50-4C83-839D-02D115D7D39D}" srcOrd="2" destOrd="0" parTransId="{D0719C55-698D-4EAC-81CC-F60F519E8C8E}" sibTransId="{DAD3E645-5ECB-4427-B10D-45537AC8C058}"/>
    <dgm:cxn modelId="{3035DBC8-139E-4192-8484-A4CE6C766585}" srcId="{51581B8D-893D-4628-A052-3E3AB441BAD7}" destId="{65E155D5-BE65-477C-A90B-5DFF11A06B85}" srcOrd="1" destOrd="0" parTransId="{EA1DACF4-10D0-4DC2-97E6-437251ED50DF}" sibTransId="{A01C34BC-C3F6-4BFE-876F-00AF0CC84AA4}"/>
    <dgm:cxn modelId="{FA25723D-C603-42DF-B651-15FFC74F982A}" srcId="{51581B8D-893D-4628-A052-3E3AB441BAD7}" destId="{B06ED595-1953-4C75-82A3-275D766C4FDF}" srcOrd="0" destOrd="0" parTransId="{CF531C8B-2245-46A3-A33B-6E92A98D9CAB}" sibTransId="{12FD1A4E-6D51-4D5D-8CFA-6C920370DD86}"/>
    <dgm:cxn modelId="{E154A120-D1FB-4558-876C-A19EA9EC3453}" srcId="{51581B8D-893D-4628-A052-3E3AB441BAD7}" destId="{BE8B0D99-47F9-4BAA-BABD-EEC67F48B632}" srcOrd="3" destOrd="0" parTransId="{8C8505B9-A657-4D58-A1DC-8B92C07E32D7}" sibTransId="{8B51E035-7C96-492B-B81C-F55D1B2CBD9A}"/>
    <dgm:cxn modelId="{B91A4264-2917-4ED4-A816-C49E2498237B}" type="presParOf" srcId="{C661C834-7598-4EF0-9880-1EDE75AA3A21}" destId="{AB43C8CB-1F66-4BB8-AAD6-E516B3A944F0}" srcOrd="0" destOrd="0" presId="urn:microsoft.com/office/officeart/2008/layout/VerticalCurvedList"/>
    <dgm:cxn modelId="{BA6DE809-1898-4C91-A69A-9F571B7B28BC}" type="presParOf" srcId="{AB43C8CB-1F66-4BB8-AAD6-E516B3A944F0}" destId="{49C7A574-DE24-493E-9B9B-C13299859259}" srcOrd="0" destOrd="0" presId="urn:microsoft.com/office/officeart/2008/layout/VerticalCurvedList"/>
    <dgm:cxn modelId="{9A622794-D624-424F-BD62-E13F93DF1EA6}" type="presParOf" srcId="{49C7A574-DE24-493E-9B9B-C13299859259}" destId="{6EE303C0-C389-4391-BA81-43E0BF8CD474}" srcOrd="0" destOrd="0" presId="urn:microsoft.com/office/officeart/2008/layout/VerticalCurvedList"/>
    <dgm:cxn modelId="{B417A618-22A1-4F35-98E9-87B307BB9E5F}" type="presParOf" srcId="{49C7A574-DE24-493E-9B9B-C13299859259}" destId="{AE5FC26C-DCB9-4D6C-9CE0-1BF344895DC1}" srcOrd="1" destOrd="0" presId="urn:microsoft.com/office/officeart/2008/layout/VerticalCurvedList"/>
    <dgm:cxn modelId="{57C4E797-0221-4264-998B-5FA867E2F487}" type="presParOf" srcId="{49C7A574-DE24-493E-9B9B-C13299859259}" destId="{EFAA1AF6-3947-46EB-870F-45B1933E142D}" srcOrd="2" destOrd="0" presId="urn:microsoft.com/office/officeart/2008/layout/VerticalCurvedList"/>
    <dgm:cxn modelId="{627C0723-D07B-4603-B5B8-320475FEBA5F}" type="presParOf" srcId="{49C7A574-DE24-493E-9B9B-C13299859259}" destId="{017651CE-6719-45BC-993B-74FE1A074216}" srcOrd="3" destOrd="0" presId="urn:microsoft.com/office/officeart/2008/layout/VerticalCurvedList"/>
    <dgm:cxn modelId="{C1EAFD9F-3E66-4BCA-881D-B1ADC8735191}" type="presParOf" srcId="{AB43C8CB-1F66-4BB8-AAD6-E516B3A944F0}" destId="{0910DF5C-F960-4A57-983F-C3CF85FEAC09}" srcOrd="1" destOrd="0" presId="urn:microsoft.com/office/officeart/2008/layout/VerticalCurvedList"/>
    <dgm:cxn modelId="{DA7BBB4D-E44E-48BF-B03E-5901937F7B23}" type="presParOf" srcId="{AB43C8CB-1F66-4BB8-AAD6-E516B3A944F0}" destId="{5EBF7E83-6A6A-4E2F-8719-092E5BB13A72}" srcOrd="2" destOrd="0" presId="urn:microsoft.com/office/officeart/2008/layout/VerticalCurvedList"/>
    <dgm:cxn modelId="{6FB974E3-FD8C-42C5-AA7A-DAF34CE00C34}" type="presParOf" srcId="{5EBF7E83-6A6A-4E2F-8719-092E5BB13A72}" destId="{0FB3B305-8B2B-4B49-B6FA-690C6C8E9583}" srcOrd="0" destOrd="0" presId="urn:microsoft.com/office/officeart/2008/layout/VerticalCurvedList"/>
    <dgm:cxn modelId="{D24F1F4D-93C4-40A0-8D8C-CF608479B634}" type="presParOf" srcId="{AB43C8CB-1F66-4BB8-AAD6-E516B3A944F0}" destId="{AD4FF6D1-29A2-4C44-AE9A-8EA43B1BD219}" srcOrd="3" destOrd="0" presId="urn:microsoft.com/office/officeart/2008/layout/VerticalCurvedList"/>
    <dgm:cxn modelId="{015FAA5F-7B09-4772-ADA0-0BAF7BB262B7}" type="presParOf" srcId="{AB43C8CB-1F66-4BB8-AAD6-E516B3A944F0}" destId="{C1F53241-BE5F-4976-8FD2-6C2B380095CD}" srcOrd="4" destOrd="0" presId="urn:microsoft.com/office/officeart/2008/layout/VerticalCurvedList"/>
    <dgm:cxn modelId="{AE271EC1-8A57-471B-B118-8CE4BB15CA66}" type="presParOf" srcId="{C1F53241-BE5F-4976-8FD2-6C2B380095CD}" destId="{D344B8A6-EF7B-4B98-BBF6-168AF0360257}" srcOrd="0" destOrd="0" presId="urn:microsoft.com/office/officeart/2008/layout/VerticalCurvedList"/>
    <dgm:cxn modelId="{C06EC11F-7162-4C4E-8283-CC07EE5BE867}" type="presParOf" srcId="{AB43C8CB-1F66-4BB8-AAD6-E516B3A944F0}" destId="{C36A424C-EE03-41CD-8C10-2CCEA6AFAEA2}" srcOrd="5" destOrd="0" presId="urn:microsoft.com/office/officeart/2008/layout/VerticalCurvedList"/>
    <dgm:cxn modelId="{813F00A1-541D-4339-8A61-C35A48EF5CEF}" type="presParOf" srcId="{AB43C8CB-1F66-4BB8-AAD6-E516B3A944F0}" destId="{A538B395-1535-435B-AA8D-2DD79B0FE6A3}" srcOrd="6" destOrd="0" presId="urn:microsoft.com/office/officeart/2008/layout/VerticalCurvedList"/>
    <dgm:cxn modelId="{5A57C3A2-BA37-4B79-93BD-F0CB5E490B68}" type="presParOf" srcId="{A538B395-1535-435B-AA8D-2DD79B0FE6A3}" destId="{B44CB81F-7866-49E0-A9AF-9A030E616B34}" srcOrd="0" destOrd="0" presId="urn:microsoft.com/office/officeart/2008/layout/VerticalCurvedList"/>
    <dgm:cxn modelId="{DDC3C229-B808-4AD0-88B2-3997077DEE44}" type="presParOf" srcId="{AB43C8CB-1F66-4BB8-AAD6-E516B3A944F0}" destId="{5BBC9332-58B7-408F-9D3F-7DAC961CB82C}" srcOrd="7" destOrd="0" presId="urn:microsoft.com/office/officeart/2008/layout/VerticalCurvedList"/>
    <dgm:cxn modelId="{3435EB2B-BB4E-46CD-B71F-830D62B351CC}" type="presParOf" srcId="{AB43C8CB-1F66-4BB8-AAD6-E516B3A944F0}" destId="{0420E74F-FF86-4D9E-B10F-DA0C57E5BBA5}" srcOrd="8" destOrd="0" presId="urn:microsoft.com/office/officeart/2008/layout/VerticalCurvedList"/>
    <dgm:cxn modelId="{917D86B3-29C3-4F6B-B65D-738A4D12BC21}" type="presParOf" srcId="{0420E74F-FF86-4D9E-B10F-DA0C57E5BBA5}" destId="{F5C22389-A05D-41F0-8AE5-5E69270CFB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7A0EE94-1607-431A-BE49-2234FD557C97}" type="doc">
      <dgm:prSet loTypeId="urn:microsoft.com/office/officeart/2005/8/layout/vList6" loCatId="process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0A92692-81F1-4E88-8284-594D6722D76E}">
      <dgm:prSet custT="1"/>
      <dgm:spPr/>
      <dgm:t>
        <a:bodyPr/>
        <a:lstStyle/>
        <a:p>
          <a:r>
            <a:rPr lang="ru-RU" sz="2800" b="1" i="0" dirty="0" smtClean="0"/>
            <a:t>оборонительная система с тремя уровнями для ведения боя была приспособлена уже к огнестрельному оружию и пушкам</a:t>
          </a:r>
          <a:endParaRPr lang="ru-RU" sz="2800" b="1" dirty="0"/>
        </a:p>
      </dgm:t>
    </dgm:pt>
    <dgm:pt modelId="{50C4F7E2-E9A8-435A-8CA7-335E93D93160}" type="parTrans" cxnId="{D6330FF0-C9CF-427F-9AFC-822307EF5315}">
      <dgm:prSet/>
      <dgm:spPr/>
      <dgm:t>
        <a:bodyPr/>
        <a:lstStyle/>
        <a:p>
          <a:endParaRPr lang="ru-RU"/>
        </a:p>
      </dgm:t>
    </dgm:pt>
    <dgm:pt modelId="{FD2E5193-FA97-4A70-92AA-C9ED080D5FF8}" type="sibTrans" cxnId="{D6330FF0-C9CF-427F-9AFC-822307EF5315}">
      <dgm:prSet/>
      <dgm:spPr/>
      <dgm:t>
        <a:bodyPr/>
        <a:lstStyle/>
        <a:p>
          <a:endParaRPr lang="ru-RU"/>
        </a:p>
      </dgm:t>
    </dgm:pt>
    <dgm:pt modelId="{1A73F895-2E03-4040-A99C-8CBA0BDB8552}">
      <dgm:prSet custT="1"/>
      <dgm:spPr/>
      <dgm:t>
        <a:bodyPr/>
        <a:lstStyle/>
        <a:p>
          <a:r>
            <a:rPr lang="ru-RU" sz="2800" b="1" i="0" dirty="0" smtClean="0"/>
            <a:t>празднично-торжественное декоративное оформление, построенное на контрасте красного цвета стен и белых оштукатуренных ниш</a:t>
          </a:r>
          <a:endParaRPr lang="ru-RU" sz="2800" b="1" dirty="0"/>
        </a:p>
      </dgm:t>
    </dgm:pt>
    <dgm:pt modelId="{73E3E471-87C3-493F-AFD1-A2B0B9BFF5C7}" type="parTrans" cxnId="{FCE625E9-1581-41E8-88F0-7DCB7118BBC9}">
      <dgm:prSet/>
      <dgm:spPr/>
      <dgm:t>
        <a:bodyPr/>
        <a:lstStyle/>
        <a:p>
          <a:endParaRPr lang="ru-RU"/>
        </a:p>
      </dgm:t>
    </dgm:pt>
    <dgm:pt modelId="{692D8A19-EF73-47CD-A1BE-668AE460EB60}" type="sibTrans" cxnId="{FCE625E9-1581-41E8-88F0-7DCB7118BBC9}">
      <dgm:prSet/>
      <dgm:spPr/>
      <dgm:t>
        <a:bodyPr/>
        <a:lstStyle/>
        <a:p>
          <a:endParaRPr lang="ru-RU"/>
        </a:p>
      </dgm:t>
    </dgm:pt>
    <dgm:pt modelId="{985FC63A-0FF3-4B9B-8D4A-F3551D421DC8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2400" b="1" dirty="0"/>
        </a:p>
      </dgm:t>
    </dgm:pt>
    <dgm:pt modelId="{7EFAA593-4E3B-49E4-843E-1691084FACCE}" type="parTrans" cxnId="{1AD7EA25-2783-47E8-88A2-385502CCD97C}">
      <dgm:prSet/>
      <dgm:spPr/>
      <dgm:t>
        <a:bodyPr/>
        <a:lstStyle/>
        <a:p>
          <a:endParaRPr lang="ru-RU"/>
        </a:p>
      </dgm:t>
    </dgm:pt>
    <dgm:pt modelId="{3EEBC949-775F-4AFF-BA85-524D7FCBC3B7}" type="sibTrans" cxnId="{1AD7EA25-2783-47E8-88A2-385502CCD97C}">
      <dgm:prSet/>
      <dgm:spPr/>
      <dgm:t>
        <a:bodyPr/>
        <a:lstStyle/>
        <a:p>
          <a:endParaRPr lang="ru-RU"/>
        </a:p>
      </dgm:t>
    </dgm:pt>
    <dgm:pt modelId="{6B1E99BF-57D5-4B03-88EA-17C4256EA0E9}">
      <dgm:prSet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sz="2400" b="1" dirty="0"/>
        </a:p>
      </dgm:t>
    </dgm:pt>
    <dgm:pt modelId="{261C9164-20A3-4D54-8B9B-FA8299B70BB4}" type="parTrans" cxnId="{D3001227-7334-40DE-99D7-26E45711D217}">
      <dgm:prSet/>
      <dgm:spPr/>
      <dgm:t>
        <a:bodyPr/>
        <a:lstStyle/>
        <a:p>
          <a:endParaRPr lang="ru-RU"/>
        </a:p>
      </dgm:t>
    </dgm:pt>
    <dgm:pt modelId="{B78E4BB2-EB26-4426-952C-414E910FDD6A}" type="sibTrans" cxnId="{D3001227-7334-40DE-99D7-26E45711D217}">
      <dgm:prSet/>
      <dgm:spPr/>
      <dgm:t>
        <a:bodyPr/>
        <a:lstStyle/>
        <a:p>
          <a:endParaRPr lang="ru-RU"/>
        </a:p>
      </dgm:t>
    </dgm:pt>
    <dgm:pt modelId="{E86A69DD-A0D1-4587-86DA-5E6E7F379BD0}" type="pres">
      <dgm:prSet presAssocID="{37A0EE94-1607-431A-BE49-2234FD557C9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37E9BB-4304-4C8E-868C-4BA9398FF2B2}" type="pres">
      <dgm:prSet presAssocID="{6B1E99BF-57D5-4B03-88EA-17C4256EA0E9}" presName="linNode" presStyleCnt="0"/>
      <dgm:spPr/>
      <dgm:t>
        <a:bodyPr/>
        <a:lstStyle/>
        <a:p>
          <a:endParaRPr lang="ru-RU"/>
        </a:p>
      </dgm:t>
    </dgm:pt>
    <dgm:pt modelId="{ACB49600-8BBE-4661-BA2B-1B4EE0EA43B3}" type="pres">
      <dgm:prSet presAssocID="{6B1E99BF-57D5-4B03-88EA-17C4256EA0E9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55267-14C5-4D74-A185-CE6A37B7C94C}" type="pres">
      <dgm:prSet presAssocID="{6B1E99BF-57D5-4B03-88EA-17C4256EA0E9}" presName="childShp" presStyleLbl="bgAccFollowNode1" presStyleIdx="0" presStyleCnt="2" custLinFactNeighborX="0" custLinFactNeighborY="4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A490D3-1AB1-4554-95F8-36D67064412F}" type="pres">
      <dgm:prSet presAssocID="{B78E4BB2-EB26-4426-952C-414E910FDD6A}" presName="spacing" presStyleCnt="0"/>
      <dgm:spPr/>
      <dgm:t>
        <a:bodyPr/>
        <a:lstStyle/>
        <a:p>
          <a:endParaRPr lang="ru-RU"/>
        </a:p>
      </dgm:t>
    </dgm:pt>
    <dgm:pt modelId="{78ABF686-4AE7-491E-ACA0-9D3F9F377801}" type="pres">
      <dgm:prSet presAssocID="{985FC63A-0FF3-4B9B-8D4A-F3551D421DC8}" presName="linNode" presStyleCnt="0"/>
      <dgm:spPr/>
      <dgm:t>
        <a:bodyPr/>
        <a:lstStyle/>
        <a:p>
          <a:endParaRPr lang="ru-RU"/>
        </a:p>
      </dgm:t>
    </dgm:pt>
    <dgm:pt modelId="{E9221712-2402-4EAF-9DE5-4A224D5E9F58}" type="pres">
      <dgm:prSet presAssocID="{985FC63A-0FF3-4B9B-8D4A-F3551D421DC8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BD5066-4B65-46AD-A1B7-F7B53E472BC9}" type="pres">
      <dgm:prSet presAssocID="{985FC63A-0FF3-4B9B-8D4A-F3551D421DC8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D7EA25-2783-47E8-88A2-385502CCD97C}" srcId="{37A0EE94-1607-431A-BE49-2234FD557C97}" destId="{985FC63A-0FF3-4B9B-8D4A-F3551D421DC8}" srcOrd="1" destOrd="0" parTransId="{7EFAA593-4E3B-49E4-843E-1691084FACCE}" sibTransId="{3EEBC949-775F-4AFF-BA85-524D7FCBC3B7}"/>
    <dgm:cxn modelId="{FA257F51-243C-481A-890A-8BD94879D1E9}" type="presOf" srcId="{70A92692-81F1-4E88-8284-594D6722D76E}" destId="{AC655267-14C5-4D74-A185-CE6A37B7C94C}" srcOrd="0" destOrd="0" presId="urn:microsoft.com/office/officeart/2005/8/layout/vList6"/>
    <dgm:cxn modelId="{D6330FF0-C9CF-427F-9AFC-822307EF5315}" srcId="{6B1E99BF-57D5-4B03-88EA-17C4256EA0E9}" destId="{70A92692-81F1-4E88-8284-594D6722D76E}" srcOrd="0" destOrd="0" parTransId="{50C4F7E2-E9A8-435A-8CA7-335E93D93160}" sibTransId="{FD2E5193-FA97-4A70-92AA-C9ED080D5FF8}"/>
    <dgm:cxn modelId="{8B589065-E519-4F26-ADDA-2A7890A74D04}" type="presOf" srcId="{985FC63A-0FF3-4B9B-8D4A-F3551D421DC8}" destId="{E9221712-2402-4EAF-9DE5-4A224D5E9F58}" srcOrd="0" destOrd="0" presId="urn:microsoft.com/office/officeart/2005/8/layout/vList6"/>
    <dgm:cxn modelId="{EC18EB15-AC6C-4665-A12E-98A48AA88F08}" type="presOf" srcId="{6B1E99BF-57D5-4B03-88EA-17C4256EA0E9}" destId="{ACB49600-8BBE-4661-BA2B-1B4EE0EA43B3}" srcOrd="0" destOrd="0" presId="urn:microsoft.com/office/officeart/2005/8/layout/vList6"/>
    <dgm:cxn modelId="{7AC64EF2-F9C1-4857-8D6E-CE916BC00881}" type="presOf" srcId="{1A73F895-2E03-4040-A99C-8CBA0BDB8552}" destId="{D5BD5066-4B65-46AD-A1B7-F7B53E472BC9}" srcOrd="0" destOrd="0" presId="urn:microsoft.com/office/officeart/2005/8/layout/vList6"/>
    <dgm:cxn modelId="{FCE625E9-1581-41E8-88F0-7DCB7118BBC9}" srcId="{985FC63A-0FF3-4B9B-8D4A-F3551D421DC8}" destId="{1A73F895-2E03-4040-A99C-8CBA0BDB8552}" srcOrd="0" destOrd="0" parTransId="{73E3E471-87C3-493F-AFD1-A2B0B9BFF5C7}" sibTransId="{692D8A19-EF73-47CD-A1BE-668AE460EB60}"/>
    <dgm:cxn modelId="{D3001227-7334-40DE-99D7-26E45711D217}" srcId="{37A0EE94-1607-431A-BE49-2234FD557C97}" destId="{6B1E99BF-57D5-4B03-88EA-17C4256EA0E9}" srcOrd="0" destOrd="0" parTransId="{261C9164-20A3-4D54-8B9B-FA8299B70BB4}" sibTransId="{B78E4BB2-EB26-4426-952C-414E910FDD6A}"/>
    <dgm:cxn modelId="{66E4EBD8-33DB-4FFF-AC5C-779ABBB15E8F}" type="presOf" srcId="{37A0EE94-1607-431A-BE49-2234FD557C97}" destId="{E86A69DD-A0D1-4587-86DA-5E6E7F379BD0}" srcOrd="0" destOrd="0" presId="urn:microsoft.com/office/officeart/2005/8/layout/vList6"/>
    <dgm:cxn modelId="{1E54A3C9-8782-46DA-93A6-3E29E8A87508}" type="presParOf" srcId="{E86A69DD-A0D1-4587-86DA-5E6E7F379BD0}" destId="{8737E9BB-4304-4C8E-868C-4BA9398FF2B2}" srcOrd="0" destOrd="0" presId="urn:microsoft.com/office/officeart/2005/8/layout/vList6"/>
    <dgm:cxn modelId="{0FF5F233-5CE5-4ACB-96F1-CE5C73BF2C8D}" type="presParOf" srcId="{8737E9BB-4304-4C8E-868C-4BA9398FF2B2}" destId="{ACB49600-8BBE-4661-BA2B-1B4EE0EA43B3}" srcOrd="0" destOrd="0" presId="urn:microsoft.com/office/officeart/2005/8/layout/vList6"/>
    <dgm:cxn modelId="{7F98C607-8BCB-4A4B-951C-88121F8A0877}" type="presParOf" srcId="{8737E9BB-4304-4C8E-868C-4BA9398FF2B2}" destId="{AC655267-14C5-4D74-A185-CE6A37B7C94C}" srcOrd="1" destOrd="0" presId="urn:microsoft.com/office/officeart/2005/8/layout/vList6"/>
    <dgm:cxn modelId="{983F62FD-1F5A-4593-859D-81B46E906025}" type="presParOf" srcId="{E86A69DD-A0D1-4587-86DA-5E6E7F379BD0}" destId="{A6A490D3-1AB1-4554-95F8-36D67064412F}" srcOrd="1" destOrd="0" presId="urn:microsoft.com/office/officeart/2005/8/layout/vList6"/>
    <dgm:cxn modelId="{02FB8A76-6FC5-4649-85BA-254F217FFA91}" type="presParOf" srcId="{E86A69DD-A0D1-4587-86DA-5E6E7F379BD0}" destId="{78ABF686-4AE7-491E-ACA0-9D3F9F377801}" srcOrd="2" destOrd="0" presId="urn:microsoft.com/office/officeart/2005/8/layout/vList6"/>
    <dgm:cxn modelId="{7E28714F-7C29-4FCB-8FF8-C8935418E13D}" type="presParOf" srcId="{78ABF686-4AE7-491E-ACA0-9D3F9F377801}" destId="{E9221712-2402-4EAF-9DE5-4A224D5E9F58}" srcOrd="0" destOrd="0" presId="urn:microsoft.com/office/officeart/2005/8/layout/vList6"/>
    <dgm:cxn modelId="{9AFF1267-F01D-4667-B3CE-E3B4CF537471}" type="presParOf" srcId="{78ABF686-4AE7-491E-ACA0-9D3F9F377801}" destId="{D5BD5066-4B65-46AD-A1B7-F7B53E472BC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BEC52D5-FEF3-4BA2-AC92-D021DB9606D4}" type="doc">
      <dgm:prSet loTypeId="urn:microsoft.com/office/officeart/2005/8/layout/hList7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9430422A-D9BD-49D7-96C3-E1E6B95FCDAB}">
      <dgm:prSet phldrT="[Текст]" custT="1"/>
      <dgm:spPr/>
      <dgm:t>
        <a:bodyPr/>
        <a:lstStyle/>
        <a:p>
          <a:r>
            <a:rPr lang="ru-RU" sz="2800" b="1" dirty="0" smtClean="0"/>
            <a:t>построен итальянским архитектором Яном Марией </a:t>
          </a:r>
          <a:r>
            <a:rPr lang="ru-RU" sz="2800" b="1" dirty="0" err="1" smtClean="0"/>
            <a:t>Бернардони</a:t>
          </a:r>
          <a:r>
            <a:rPr lang="ru-RU" sz="2800" b="1" dirty="0" smtClean="0"/>
            <a:t> в 1587—1593 гг.</a:t>
          </a:r>
          <a:endParaRPr lang="ru-RU" sz="2800" b="1" dirty="0"/>
        </a:p>
      </dgm:t>
    </dgm:pt>
    <dgm:pt modelId="{B040BDD2-3A9B-4096-A2D8-E4EBCAD6FF63}" type="parTrans" cxnId="{EEA3EB77-2637-4B09-8C9A-4D4B1B18D68B}">
      <dgm:prSet/>
      <dgm:spPr/>
      <dgm:t>
        <a:bodyPr/>
        <a:lstStyle/>
        <a:p>
          <a:endParaRPr lang="ru-RU" sz="2800" b="1"/>
        </a:p>
      </dgm:t>
    </dgm:pt>
    <dgm:pt modelId="{3292A8AF-427B-4968-8B46-532802A8F15F}" type="sibTrans" cxnId="{EEA3EB77-2637-4B09-8C9A-4D4B1B18D68B}">
      <dgm:prSet/>
      <dgm:spPr/>
      <dgm:t>
        <a:bodyPr/>
        <a:lstStyle/>
        <a:p>
          <a:endParaRPr lang="ru-RU" sz="2800" b="1"/>
        </a:p>
      </dgm:t>
    </dgm:pt>
    <dgm:pt modelId="{76F2DC42-BE7F-49F8-A95C-01D8BCB15743}">
      <dgm:prSet phldrT="[Текст]" custT="1"/>
      <dgm:spPr/>
      <dgm:t>
        <a:bodyPr/>
        <a:lstStyle/>
        <a:p>
          <a:r>
            <a:rPr lang="ru-RU" sz="2800" b="1" dirty="0" smtClean="0"/>
            <a:t>Первый пример стиля барокко на белорусских землях</a:t>
          </a:r>
          <a:endParaRPr lang="ru-RU" sz="2800" b="1" dirty="0"/>
        </a:p>
      </dgm:t>
    </dgm:pt>
    <dgm:pt modelId="{3B7884D2-CC1D-4F5F-9847-C4105663555F}" type="parTrans" cxnId="{C1B4DE96-D5F6-43EA-8B92-E796D332A4E0}">
      <dgm:prSet/>
      <dgm:spPr/>
      <dgm:t>
        <a:bodyPr/>
        <a:lstStyle/>
        <a:p>
          <a:endParaRPr lang="ru-RU" sz="2800" b="1"/>
        </a:p>
      </dgm:t>
    </dgm:pt>
    <dgm:pt modelId="{9CA36613-DAA1-4ED6-B4A9-16A9E57C553D}" type="sibTrans" cxnId="{C1B4DE96-D5F6-43EA-8B92-E796D332A4E0}">
      <dgm:prSet/>
      <dgm:spPr/>
      <dgm:t>
        <a:bodyPr/>
        <a:lstStyle/>
        <a:p>
          <a:endParaRPr lang="ru-RU" sz="2800" b="1"/>
        </a:p>
      </dgm:t>
    </dgm:pt>
    <dgm:pt modelId="{CFC509CF-6611-4A44-AF94-B1092E7E2B43}">
      <dgm:prSet phldrT="[Текст]" custT="1"/>
      <dgm:spPr/>
      <dgm:t>
        <a:bodyPr/>
        <a:lstStyle/>
        <a:p>
          <a:r>
            <a:rPr lang="ru-RU" sz="2800" b="1" i="0" dirty="0" smtClean="0"/>
            <a:t>При составлении проекта храма были учтены требования местных иезуитов</a:t>
          </a:r>
          <a:endParaRPr lang="ru-RU" sz="2800" b="1" dirty="0"/>
        </a:p>
      </dgm:t>
    </dgm:pt>
    <dgm:pt modelId="{24B140EE-1D8E-4398-A789-12FB755CA036}" type="parTrans" cxnId="{0818383B-9AC2-413C-81E4-6E837E7958CA}">
      <dgm:prSet/>
      <dgm:spPr/>
      <dgm:t>
        <a:bodyPr/>
        <a:lstStyle/>
        <a:p>
          <a:endParaRPr lang="ru-RU" sz="2800" b="1"/>
        </a:p>
      </dgm:t>
    </dgm:pt>
    <dgm:pt modelId="{4F192DFA-7B31-4408-943D-6D76B5B153D2}" type="sibTrans" cxnId="{0818383B-9AC2-413C-81E4-6E837E7958CA}">
      <dgm:prSet/>
      <dgm:spPr/>
      <dgm:t>
        <a:bodyPr/>
        <a:lstStyle/>
        <a:p>
          <a:endParaRPr lang="ru-RU" sz="2800" b="1"/>
        </a:p>
      </dgm:t>
    </dgm:pt>
    <dgm:pt modelId="{2067AE9D-2E48-4516-82DC-1A5E9B9210E7}">
      <dgm:prSet phldrT="[Текст]" custT="1"/>
      <dgm:spPr/>
      <dgm:t>
        <a:bodyPr/>
        <a:lstStyle/>
        <a:p>
          <a:r>
            <a:rPr lang="ru-RU" sz="2800" b="1" dirty="0" smtClean="0"/>
            <a:t>фамильной усыпальницей для магнатов </a:t>
          </a:r>
          <a:r>
            <a:rPr lang="ru-RU" sz="2800" b="1" dirty="0" err="1" smtClean="0"/>
            <a:t>Радзивиллов</a:t>
          </a:r>
          <a:endParaRPr lang="ru-RU" sz="2800" b="1" dirty="0"/>
        </a:p>
      </dgm:t>
    </dgm:pt>
    <dgm:pt modelId="{F49E66C6-AFF2-4A46-BCAB-BBD8E4DCC2C3}" type="parTrans" cxnId="{BD7C4F32-8FE7-47D8-9653-AEEFF00344C8}">
      <dgm:prSet/>
      <dgm:spPr/>
      <dgm:t>
        <a:bodyPr/>
        <a:lstStyle/>
        <a:p>
          <a:endParaRPr lang="ru-RU" sz="2800" b="1"/>
        </a:p>
      </dgm:t>
    </dgm:pt>
    <dgm:pt modelId="{593FC954-7661-4AA9-8013-42E087F36E44}" type="sibTrans" cxnId="{BD7C4F32-8FE7-47D8-9653-AEEFF00344C8}">
      <dgm:prSet/>
      <dgm:spPr/>
      <dgm:t>
        <a:bodyPr/>
        <a:lstStyle/>
        <a:p>
          <a:endParaRPr lang="ru-RU" sz="2800" b="1"/>
        </a:p>
      </dgm:t>
    </dgm:pt>
    <dgm:pt modelId="{6FA57816-C5D9-4143-A5AE-70A01BDAC4E1}" type="pres">
      <dgm:prSet presAssocID="{3BEC52D5-FEF3-4BA2-AC92-D021DB9606D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370F4B-C90F-4869-8569-2C101EDDE2F8}" type="pres">
      <dgm:prSet presAssocID="{3BEC52D5-FEF3-4BA2-AC92-D021DB9606D4}" presName="fgShape" presStyleLbl="fgShp" presStyleIdx="0" presStyleCnt="1"/>
      <dgm:spPr/>
      <dgm:t>
        <a:bodyPr/>
        <a:lstStyle/>
        <a:p>
          <a:endParaRPr lang="ru-RU"/>
        </a:p>
      </dgm:t>
    </dgm:pt>
    <dgm:pt modelId="{30A2E959-884C-4368-B5E3-7133F805AC48}" type="pres">
      <dgm:prSet presAssocID="{3BEC52D5-FEF3-4BA2-AC92-D021DB9606D4}" presName="linComp" presStyleCnt="0"/>
      <dgm:spPr/>
      <dgm:t>
        <a:bodyPr/>
        <a:lstStyle/>
        <a:p>
          <a:endParaRPr lang="ru-RU"/>
        </a:p>
      </dgm:t>
    </dgm:pt>
    <dgm:pt modelId="{1D961345-39F7-41F1-A4E9-7910151F0C96}" type="pres">
      <dgm:prSet presAssocID="{9430422A-D9BD-49D7-96C3-E1E6B95FCDAB}" presName="compNode" presStyleCnt="0"/>
      <dgm:spPr/>
      <dgm:t>
        <a:bodyPr/>
        <a:lstStyle/>
        <a:p>
          <a:endParaRPr lang="ru-RU"/>
        </a:p>
      </dgm:t>
    </dgm:pt>
    <dgm:pt modelId="{68C1D4CB-B112-48F1-AF7D-D073C29159B1}" type="pres">
      <dgm:prSet presAssocID="{9430422A-D9BD-49D7-96C3-E1E6B95FCDAB}" presName="bkgdShape" presStyleLbl="node1" presStyleIdx="0" presStyleCnt="4"/>
      <dgm:spPr/>
      <dgm:t>
        <a:bodyPr/>
        <a:lstStyle/>
        <a:p>
          <a:endParaRPr lang="ru-RU"/>
        </a:p>
      </dgm:t>
    </dgm:pt>
    <dgm:pt modelId="{5DF68FB4-91FB-4592-82B6-28494D2299D2}" type="pres">
      <dgm:prSet presAssocID="{9430422A-D9BD-49D7-96C3-E1E6B95FCDAB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6CC809-35D8-4AA3-8F6A-7D9B83F55143}" type="pres">
      <dgm:prSet presAssocID="{9430422A-D9BD-49D7-96C3-E1E6B95FCDAB}" presName="invisiNode" presStyleLbl="node1" presStyleIdx="0" presStyleCnt="4"/>
      <dgm:spPr/>
      <dgm:t>
        <a:bodyPr/>
        <a:lstStyle/>
        <a:p>
          <a:endParaRPr lang="ru-RU"/>
        </a:p>
      </dgm:t>
    </dgm:pt>
    <dgm:pt modelId="{6D97648D-3E3B-4D2F-BF09-DFBC1C74E43E}" type="pres">
      <dgm:prSet presAssocID="{9430422A-D9BD-49D7-96C3-E1E6B95FCDAB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0E318C7-09B9-4DCE-A57E-FE8E47BD1277}" type="pres">
      <dgm:prSet presAssocID="{3292A8AF-427B-4968-8B46-532802A8F15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374EE4E-0A7F-4750-89E3-1C1A864D0CA9}" type="pres">
      <dgm:prSet presAssocID="{76F2DC42-BE7F-49F8-A95C-01D8BCB15743}" presName="compNode" presStyleCnt="0"/>
      <dgm:spPr/>
      <dgm:t>
        <a:bodyPr/>
        <a:lstStyle/>
        <a:p>
          <a:endParaRPr lang="ru-RU"/>
        </a:p>
      </dgm:t>
    </dgm:pt>
    <dgm:pt modelId="{DFA79776-ECFB-4D84-A5AE-FE166519CE5D}" type="pres">
      <dgm:prSet presAssocID="{76F2DC42-BE7F-49F8-A95C-01D8BCB15743}" presName="bkgdShape" presStyleLbl="node1" presStyleIdx="1" presStyleCnt="4"/>
      <dgm:spPr/>
      <dgm:t>
        <a:bodyPr/>
        <a:lstStyle/>
        <a:p>
          <a:endParaRPr lang="ru-RU"/>
        </a:p>
      </dgm:t>
    </dgm:pt>
    <dgm:pt modelId="{94BF07F8-60FE-4819-A9EA-0522FE6EBBD5}" type="pres">
      <dgm:prSet presAssocID="{76F2DC42-BE7F-49F8-A95C-01D8BCB15743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034940-77BE-4702-9540-D7A29E2FA130}" type="pres">
      <dgm:prSet presAssocID="{76F2DC42-BE7F-49F8-A95C-01D8BCB15743}" presName="invisiNode" presStyleLbl="node1" presStyleIdx="1" presStyleCnt="4"/>
      <dgm:spPr/>
      <dgm:t>
        <a:bodyPr/>
        <a:lstStyle/>
        <a:p>
          <a:endParaRPr lang="ru-RU"/>
        </a:p>
      </dgm:t>
    </dgm:pt>
    <dgm:pt modelId="{06F55515-3941-4D55-8F1A-21D0F04EF1BC}" type="pres">
      <dgm:prSet presAssocID="{76F2DC42-BE7F-49F8-A95C-01D8BCB15743}" presName="imagNode" presStyleLbl="fgImgPlace1" presStyleIdx="1" presStyleCnt="4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" t="-29662" r="2525" b="-9052"/>
          </a:stretch>
        </a:blipFill>
      </dgm:spPr>
      <dgm:t>
        <a:bodyPr/>
        <a:lstStyle/>
        <a:p>
          <a:endParaRPr lang="ru-RU"/>
        </a:p>
      </dgm:t>
    </dgm:pt>
    <dgm:pt modelId="{F0677906-02CA-4142-92E5-4CAFEEB010ED}" type="pres">
      <dgm:prSet presAssocID="{9CA36613-DAA1-4ED6-B4A9-16A9E57C553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58076F2-F11F-4452-92ED-BCA1D556B533}" type="pres">
      <dgm:prSet presAssocID="{CFC509CF-6611-4A44-AF94-B1092E7E2B43}" presName="compNode" presStyleCnt="0"/>
      <dgm:spPr/>
      <dgm:t>
        <a:bodyPr/>
        <a:lstStyle/>
        <a:p>
          <a:endParaRPr lang="ru-RU"/>
        </a:p>
      </dgm:t>
    </dgm:pt>
    <dgm:pt modelId="{7E262898-0984-44C9-A226-805F6893A765}" type="pres">
      <dgm:prSet presAssocID="{CFC509CF-6611-4A44-AF94-B1092E7E2B43}" presName="bkgdShape" presStyleLbl="node1" presStyleIdx="2" presStyleCnt="4"/>
      <dgm:spPr/>
      <dgm:t>
        <a:bodyPr/>
        <a:lstStyle/>
        <a:p>
          <a:endParaRPr lang="ru-RU"/>
        </a:p>
      </dgm:t>
    </dgm:pt>
    <dgm:pt modelId="{5EFC528F-E5D6-4F62-80B3-F381CDC5FC4A}" type="pres">
      <dgm:prSet presAssocID="{CFC509CF-6611-4A44-AF94-B1092E7E2B43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5C05F4-71BB-4629-998E-1AB5BAA3A8D1}" type="pres">
      <dgm:prSet presAssocID="{CFC509CF-6611-4A44-AF94-B1092E7E2B43}" presName="invisiNode" presStyleLbl="node1" presStyleIdx="2" presStyleCnt="4"/>
      <dgm:spPr/>
      <dgm:t>
        <a:bodyPr/>
        <a:lstStyle/>
        <a:p>
          <a:endParaRPr lang="ru-RU"/>
        </a:p>
      </dgm:t>
    </dgm:pt>
    <dgm:pt modelId="{8A808E12-2EBE-440F-B2FA-0B2E9DA6E45B}" type="pres">
      <dgm:prSet presAssocID="{CFC509CF-6611-4A44-AF94-B1092E7E2B43}" presName="imagNode" presStyleLbl="fgImgPlace1" presStyleIdx="2" presStyleCnt="4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408" b="-51000"/>
          </a:stretch>
        </a:blipFill>
      </dgm:spPr>
      <dgm:t>
        <a:bodyPr/>
        <a:lstStyle/>
        <a:p>
          <a:endParaRPr lang="ru-RU"/>
        </a:p>
      </dgm:t>
    </dgm:pt>
    <dgm:pt modelId="{DE8CAA2A-A012-440C-A3F4-1C1FFB816E35}" type="pres">
      <dgm:prSet presAssocID="{4F192DFA-7B31-4408-943D-6D76B5B153D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C1A6A72-F5C8-41B6-9230-E2A74581F25E}" type="pres">
      <dgm:prSet presAssocID="{2067AE9D-2E48-4516-82DC-1A5E9B9210E7}" presName="compNode" presStyleCnt="0"/>
      <dgm:spPr/>
      <dgm:t>
        <a:bodyPr/>
        <a:lstStyle/>
        <a:p>
          <a:endParaRPr lang="ru-RU"/>
        </a:p>
      </dgm:t>
    </dgm:pt>
    <dgm:pt modelId="{02C4922F-C32B-4297-8FCD-2B6C539A60BD}" type="pres">
      <dgm:prSet presAssocID="{2067AE9D-2E48-4516-82DC-1A5E9B9210E7}" presName="bkgdShape" presStyleLbl="node1" presStyleIdx="3" presStyleCnt="4"/>
      <dgm:spPr/>
      <dgm:t>
        <a:bodyPr/>
        <a:lstStyle/>
        <a:p>
          <a:endParaRPr lang="ru-RU"/>
        </a:p>
      </dgm:t>
    </dgm:pt>
    <dgm:pt modelId="{17910D6E-AE0B-41FE-AE64-B960FD950B4E}" type="pres">
      <dgm:prSet presAssocID="{2067AE9D-2E48-4516-82DC-1A5E9B9210E7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CBC78C-D2CA-4117-AD3D-3B0696122A15}" type="pres">
      <dgm:prSet presAssocID="{2067AE9D-2E48-4516-82DC-1A5E9B9210E7}" presName="invisiNode" presStyleLbl="node1" presStyleIdx="3" presStyleCnt="4"/>
      <dgm:spPr/>
      <dgm:t>
        <a:bodyPr/>
        <a:lstStyle/>
        <a:p>
          <a:endParaRPr lang="ru-RU"/>
        </a:p>
      </dgm:t>
    </dgm:pt>
    <dgm:pt modelId="{94FC2C73-A167-480A-A1C1-8422081B92CD}" type="pres">
      <dgm:prSet presAssocID="{2067AE9D-2E48-4516-82DC-1A5E9B9210E7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14EF34A-8B1B-4055-BE5A-4DF4473AAF1E}" type="presOf" srcId="{76F2DC42-BE7F-49F8-A95C-01D8BCB15743}" destId="{DFA79776-ECFB-4D84-A5AE-FE166519CE5D}" srcOrd="0" destOrd="0" presId="urn:microsoft.com/office/officeart/2005/8/layout/hList7"/>
    <dgm:cxn modelId="{BD7C4F32-8FE7-47D8-9653-AEEFF00344C8}" srcId="{3BEC52D5-FEF3-4BA2-AC92-D021DB9606D4}" destId="{2067AE9D-2E48-4516-82DC-1A5E9B9210E7}" srcOrd="3" destOrd="0" parTransId="{F49E66C6-AFF2-4A46-BCAB-BBD8E4DCC2C3}" sibTransId="{593FC954-7661-4AA9-8013-42E087F36E44}"/>
    <dgm:cxn modelId="{AE05BA5A-860C-4136-855C-D624A109E62A}" type="presOf" srcId="{9CA36613-DAA1-4ED6-B4A9-16A9E57C553D}" destId="{F0677906-02CA-4142-92E5-4CAFEEB010ED}" srcOrd="0" destOrd="0" presId="urn:microsoft.com/office/officeart/2005/8/layout/hList7"/>
    <dgm:cxn modelId="{0818383B-9AC2-413C-81E4-6E837E7958CA}" srcId="{3BEC52D5-FEF3-4BA2-AC92-D021DB9606D4}" destId="{CFC509CF-6611-4A44-AF94-B1092E7E2B43}" srcOrd="2" destOrd="0" parTransId="{24B140EE-1D8E-4398-A789-12FB755CA036}" sibTransId="{4F192DFA-7B31-4408-943D-6D76B5B153D2}"/>
    <dgm:cxn modelId="{C49EE4AC-05D2-4381-A7EC-D09E521B78AD}" type="presOf" srcId="{3BEC52D5-FEF3-4BA2-AC92-D021DB9606D4}" destId="{6FA57816-C5D9-4143-A5AE-70A01BDAC4E1}" srcOrd="0" destOrd="0" presId="urn:microsoft.com/office/officeart/2005/8/layout/hList7"/>
    <dgm:cxn modelId="{EEA3EB77-2637-4B09-8C9A-4D4B1B18D68B}" srcId="{3BEC52D5-FEF3-4BA2-AC92-D021DB9606D4}" destId="{9430422A-D9BD-49D7-96C3-E1E6B95FCDAB}" srcOrd="0" destOrd="0" parTransId="{B040BDD2-3A9B-4096-A2D8-E4EBCAD6FF63}" sibTransId="{3292A8AF-427B-4968-8B46-532802A8F15F}"/>
    <dgm:cxn modelId="{5C4FE934-DE39-499A-AF78-30DA90EA2EA6}" type="presOf" srcId="{3292A8AF-427B-4968-8B46-532802A8F15F}" destId="{C0E318C7-09B9-4DCE-A57E-FE8E47BD1277}" srcOrd="0" destOrd="0" presId="urn:microsoft.com/office/officeart/2005/8/layout/hList7"/>
    <dgm:cxn modelId="{993C6B94-B69B-4B9C-8702-B4501478079A}" type="presOf" srcId="{2067AE9D-2E48-4516-82DC-1A5E9B9210E7}" destId="{02C4922F-C32B-4297-8FCD-2B6C539A60BD}" srcOrd="0" destOrd="0" presId="urn:microsoft.com/office/officeart/2005/8/layout/hList7"/>
    <dgm:cxn modelId="{64096703-F152-4CFC-ABEE-C334937F35AD}" type="presOf" srcId="{9430422A-D9BD-49D7-96C3-E1E6B95FCDAB}" destId="{68C1D4CB-B112-48F1-AF7D-D073C29159B1}" srcOrd="0" destOrd="0" presId="urn:microsoft.com/office/officeart/2005/8/layout/hList7"/>
    <dgm:cxn modelId="{1030F09A-DEAD-4682-BC6B-28081EE9E7AA}" type="presOf" srcId="{9430422A-D9BD-49D7-96C3-E1E6B95FCDAB}" destId="{5DF68FB4-91FB-4592-82B6-28494D2299D2}" srcOrd="1" destOrd="0" presId="urn:microsoft.com/office/officeart/2005/8/layout/hList7"/>
    <dgm:cxn modelId="{853A5241-D752-458A-AB7A-2BF7BF44A1D7}" type="presOf" srcId="{CFC509CF-6611-4A44-AF94-B1092E7E2B43}" destId="{5EFC528F-E5D6-4F62-80B3-F381CDC5FC4A}" srcOrd="1" destOrd="0" presId="urn:microsoft.com/office/officeart/2005/8/layout/hList7"/>
    <dgm:cxn modelId="{55F9FD25-8B14-49EF-80E3-67E6667691FE}" type="presOf" srcId="{76F2DC42-BE7F-49F8-A95C-01D8BCB15743}" destId="{94BF07F8-60FE-4819-A9EA-0522FE6EBBD5}" srcOrd="1" destOrd="0" presId="urn:microsoft.com/office/officeart/2005/8/layout/hList7"/>
    <dgm:cxn modelId="{F26D7570-BEB6-4667-9863-726AF8ED5F25}" type="presOf" srcId="{2067AE9D-2E48-4516-82DC-1A5E9B9210E7}" destId="{17910D6E-AE0B-41FE-AE64-B960FD950B4E}" srcOrd="1" destOrd="0" presId="urn:microsoft.com/office/officeart/2005/8/layout/hList7"/>
    <dgm:cxn modelId="{C1B4DE96-D5F6-43EA-8B92-E796D332A4E0}" srcId="{3BEC52D5-FEF3-4BA2-AC92-D021DB9606D4}" destId="{76F2DC42-BE7F-49F8-A95C-01D8BCB15743}" srcOrd="1" destOrd="0" parTransId="{3B7884D2-CC1D-4F5F-9847-C4105663555F}" sibTransId="{9CA36613-DAA1-4ED6-B4A9-16A9E57C553D}"/>
    <dgm:cxn modelId="{DAC32D12-0B2F-4460-994A-DE633995B690}" type="presOf" srcId="{CFC509CF-6611-4A44-AF94-B1092E7E2B43}" destId="{7E262898-0984-44C9-A226-805F6893A765}" srcOrd="0" destOrd="0" presId="urn:microsoft.com/office/officeart/2005/8/layout/hList7"/>
    <dgm:cxn modelId="{10AF1AC1-922E-4A5B-A424-01FE0F5AA24C}" type="presOf" srcId="{4F192DFA-7B31-4408-943D-6D76B5B153D2}" destId="{DE8CAA2A-A012-440C-A3F4-1C1FFB816E35}" srcOrd="0" destOrd="0" presId="urn:microsoft.com/office/officeart/2005/8/layout/hList7"/>
    <dgm:cxn modelId="{C9867AE6-FB35-447E-A76A-1FFBD8C32E91}" type="presParOf" srcId="{6FA57816-C5D9-4143-A5AE-70A01BDAC4E1}" destId="{28370F4B-C90F-4869-8569-2C101EDDE2F8}" srcOrd="0" destOrd="0" presId="urn:microsoft.com/office/officeart/2005/8/layout/hList7"/>
    <dgm:cxn modelId="{6B7A3DA9-8E60-4B1F-8F84-98716CACACBE}" type="presParOf" srcId="{6FA57816-C5D9-4143-A5AE-70A01BDAC4E1}" destId="{30A2E959-884C-4368-B5E3-7133F805AC48}" srcOrd="1" destOrd="0" presId="urn:microsoft.com/office/officeart/2005/8/layout/hList7"/>
    <dgm:cxn modelId="{BAD7A98B-8309-4985-8AE4-02A4DE2D58A5}" type="presParOf" srcId="{30A2E959-884C-4368-B5E3-7133F805AC48}" destId="{1D961345-39F7-41F1-A4E9-7910151F0C96}" srcOrd="0" destOrd="0" presId="urn:microsoft.com/office/officeart/2005/8/layout/hList7"/>
    <dgm:cxn modelId="{9018F030-F00D-4053-A859-7E2E363BFA6E}" type="presParOf" srcId="{1D961345-39F7-41F1-A4E9-7910151F0C96}" destId="{68C1D4CB-B112-48F1-AF7D-D073C29159B1}" srcOrd="0" destOrd="0" presId="urn:microsoft.com/office/officeart/2005/8/layout/hList7"/>
    <dgm:cxn modelId="{6000E933-8AE3-4D17-8BDA-67E0D1C48DC4}" type="presParOf" srcId="{1D961345-39F7-41F1-A4E9-7910151F0C96}" destId="{5DF68FB4-91FB-4592-82B6-28494D2299D2}" srcOrd="1" destOrd="0" presId="urn:microsoft.com/office/officeart/2005/8/layout/hList7"/>
    <dgm:cxn modelId="{C76A61F8-622F-42F8-A6E9-AFB806733BD2}" type="presParOf" srcId="{1D961345-39F7-41F1-A4E9-7910151F0C96}" destId="{2E6CC809-35D8-4AA3-8F6A-7D9B83F55143}" srcOrd="2" destOrd="0" presId="urn:microsoft.com/office/officeart/2005/8/layout/hList7"/>
    <dgm:cxn modelId="{41C200D3-2A1D-4BA1-845E-942F5B8DBA73}" type="presParOf" srcId="{1D961345-39F7-41F1-A4E9-7910151F0C96}" destId="{6D97648D-3E3B-4D2F-BF09-DFBC1C74E43E}" srcOrd="3" destOrd="0" presId="urn:microsoft.com/office/officeart/2005/8/layout/hList7"/>
    <dgm:cxn modelId="{D31E4A15-6BEE-4EAF-9752-765CB380C191}" type="presParOf" srcId="{30A2E959-884C-4368-B5E3-7133F805AC48}" destId="{C0E318C7-09B9-4DCE-A57E-FE8E47BD1277}" srcOrd="1" destOrd="0" presId="urn:microsoft.com/office/officeart/2005/8/layout/hList7"/>
    <dgm:cxn modelId="{45C24C7A-7919-4181-BDD4-AD3FBD16A650}" type="presParOf" srcId="{30A2E959-884C-4368-B5E3-7133F805AC48}" destId="{B374EE4E-0A7F-4750-89E3-1C1A864D0CA9}" srcOrd="2" destOrd="0" presId="urn:microsoft.com/office/officeart/2005/8/layout/hList7"/>
    <dgm:cxn modelId="{1EDD970E-6FD3-4F9C-84BD-477D4DBED562}" type="presParOf" srcId="{B374EE4E-0A7F-4750-89E3-1C1A864D0CA9}" destId="{DFA79776-ECFB-4D84-A5AE-FE166519CE5D}" srcOrd="0" destOrd="0" presId="urn:microsoft.com/office/officeart/2005/8/layout/hList7"/>
    <dgm:cxn modelId="{4A9F38BB-0E56-48F9-AAB4-47BB37C410CE}" type="presParOf" srcId="{B374EE4E-0A7F-4750-89E3-1C1A864D0CA9}" destId="{94BF07F8-60FE-4819-A9EA-0522FE6EBBD5}" srcOrd="1" destOrd="0" presId="urn:microsoft.com/office/officeart/2005/8/layout/hList7"/>
    <dgm:cxn modelId="{BDD8404E-5B38-4BE1-9951-A27EBA88BFE1}" type="presParOf" srcId="{B374EE4E-0A7F-4750-89E3-1C1A864D0CA9}" destId="{ED034940-77BE-4702-9540-D7A29E2FA130}" srcOrd="2" destOrd="0" presId="urn:microsoft.com/office/officeart/2005/8/layout/hList7"/>
    <dgm:cxn modelId="{5494C88B-A8B1-4EE9-AE46-2FAEC1CAD653}" type="presParOf" srcId="{B374EE4E-0A7F-4750-89E3-1C1A864D0CA9}" destId="{06F55515-3941-4D55-8F1A-21D0F04EF1BC}" srcOrd="3" destOrd="0" presId="urn:microsoft.com/office/officeart/2005/8/layout/hList7"/>
    <dgm:cxn modelId="{AE85E790-BF52-4757-A4B1-43D22346F3D9}" type="presParOf" srcId="{30A2E959-884C-4368-B5E3-7133F805AC48}" destId="{F0677906-02CA-4142-92E5-4CAFEEB010ED}" srcOrd="3" destOrd="0" presId="urn:microsoft.com/office/officeart/2005/8/layout/hList7"/>
    <dgm:cxn modelId="{EB10EEBC-363E-421E-8E30-3236764D0EA6}" type="presParOf" srcId="{30A2E959-884C-4368-B5E3-7133F805AC48}" destId="{458076F2-F11F-4452-92ED-BCA1D556B533}" srcOrd="4" destOrd="0" presId="urn:microsoft.com/office/officeart/2005/8/layout/hList7"/>
    <dgm:cxn modelId="{ADE2C4C9-D9E3-4AD4-99B4-6E860390A1D9}" type="presParOf" srcId="{458076F2-F11F-4452-92ED-BCA1D556B533}" destId="{7E262898-0984-44C9-A226-805F6893A765}" srcOrd="0" destOrd="0" presId="urn:microsoft.com/office/officeart/2005/8/layout/hList7"/>
    <dgm:cxn modelId="{7BCFB272-5E71-4B6C-B61D-BF17364629BC}" type="presParOf" srcId="{458076F2-F11F-4452-92ED-BCA1D556B533}" destId="{5EFC528F-E5D6-4F62-80B3-F381CDC5FC4A}" srcOrd="1" destOrd="0" presId="urn:microsoft.com/office/officeart/2005/8/layout/hList7"/>
    <dgm:cxn modelId="{BD99AFEE-0803-4621-BC9E-E4007C1279F7}" type="presParOf" srcId="{458076F2-F11F-4452-92ED-BCA1D556B533}" destId="{985C05F4-71BB-4629-998E-1AB5BAA3A8D1}" srcOrd="2" destOrd="0" presId="urn:microsoft.com/office/officeart/2005/8/layout/hList7"/>
    <dgm:cxn modelId="{43EE03BD-2FC3-47E3-AB32-3301AEAEC14B}" type="presParOf" srcId="{458076F2-F11F-4452-92ED-BCA1D556B533}" destId="{8A808E12-2EBE-440F-B2FA-0B2E9DA6E45B}" srcOrd="3" destOrd="0" presId="urn:microsoft.com/office/officeart/2005/8/layout/hList7"/>
    <dgm:cxn modelId="{C641A6C5-6B68-4E4E-BFD9-B163C3EDB2EC}" type="presParOf" srcId="{30A2E959-884C-4368-B5E3-7133F805AC48}" destId="{DE8CAA2A-A012-440C-A3F4-1C1FFB816E35}" srcOrd="5" destOrd="0" presId="urn:microsoft.com/office/officeart/2005/8/layout/hList7"/>
    <dgm:cxn modelId="{F95789EC-28F8-4459-B4E1-DBBA296FE874}" type="presParOf" srcId="{30A2E959-884C-4368-B5E3-7133F805AC48}" destId="{9C1A6A72-F5C8-41B6-9230-E2A74581F25E}" srcOrd="6" destOrd="0" presId="urn:microsoft.com/office/officeart/2005/8/layout/hList7"/>
    <dgm:cxn modelId="{0ABA71E6-5F35-466C-B46E-B61A2F9820ED}" type="presParOf" srcId="{9C1A6A72-F5C8-41B6-9230-E2A74581F25E}" destId="{02C4922F-C32B-4297-8FCD-2B6C539A60BD}" srcOrd="0" destOrd="0" presId="urn:microsoft.com/office/officeart/2005/8/layout/hList7"/>
    <dgm:cxn modelId="{26A14BDD-FA38-42FC-BFEA-CE0276CA6A6A}" type="presParOf" srcId="{9C1A6A72-F5C8-41B6-9230-E2A74581F25E}" destId="{17910D6E-AE0B-41FE-AE64-B960FD950B4E}" srcOrd="1" destOrd="0" presId="urn:microsoft.com/office/officeart/2005/8/layout/hList7"/>
    <dgm:cxn modelId="{2035EA12-1523-42CD-A3AA-996DD864AD4E}" type="presParOf" srcId="{9C1A6A72-F5C8-41B6-9230-E2A74581F25E}" destId="{7FCBC78C-D2CA-4117-AD3D-3B0696122A15}" srcOrd="2" destOrd="0" presId="urn:microsoft.com/office/officeart/2005/8/layout/hList7"/>
    <dgm:cxn modelId="{C7EC6880-B69A-44EF-AEFC-5AE65DA27F87}" type="presParOf" srcId="{9C1A6A72-F5C8-41B6-9230-E2A74581F25E}" destId="{94FC2C73-A167-480A-A1C1-8422081B92C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8EB155E-2B83-45F4-AE5D-EA182721D59D}" type="doc">
      <dgm:prSet loTypeId="urn:microsoft.com/office/officeart/2005/8/layout/hierarchy1" loCatId="hierarchy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D4E0C746-9184-4810-A830-3546C27DCC5B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Искусство к.16-нач.17 вв.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BA099E-868C-440D-B7C3-C05F6F05BFB9}" type="parTrans" cxnId="{566AE8AC-58BB-4846-9127-ACA4F99CC53B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C8383D-E73A-44ED-987E-2FD0041A69BC}" type="sibTrans" cxnId="{566AE8AC-58BB-4846-9127-ACA4F99CC53B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2E572D-EC01-46D5-BF6F-EB2987145598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Иконопись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B74C86-A77C-4909-9E6C-BEEDA8501B58}" type="parTrans" cxnId="{BD8FDDD7-333D-4D0B-A6F0-7024A5443C53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5CDE17-304D-4CE3-8DC1-F9D3B9C4CD9D}" type="sibTrans" cxnId="{BD8FDDD7-333D-4D0B-A6F0-7024A5443C53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9C2A56-74ED-49EF-8B67-67CB0CC6C541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Книжная гравюра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6BC063-D557-430B-A473-9C02636DA52D}" type="parTrans" cxnId="{52F34F97-9209-42C3-B912-9DEA098E0C9E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E8C8FB-765E-4E25-B8D0-75C3AFD72A82}" type="sibTrans" cxnId="{52F34F97-9209-42C3-B912-9DEA098E0C9E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8FD186-D765-4160-9093-36EC007358EF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Портрет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388093-8BF5-4021-9CDA-D6FCC5A39903}" type="parTrans" cxnId="{26C5843F-0AC8-468E-9A21-C5EEB533042F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4629A4-F330-4BEB-8D39-49BE026131D4}" type="sibTrans" cxnId="{26C5843F-0AC8-468E-9A21-C5EEB533042F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5F252-B1CB-4D4B-B23F-33D5D9212E3C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</a:t>
          </a:r>
          <a:r>
            <a:rPr lang="ru-RU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Параске-ва</a:t>
          </a:r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Пятница»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00020A-5847-4F57-BCB5-349121D8F416}" type="parTrans" cxnId="{169A0CDC-D8A0-4D07-9565-03C5AAF51AF1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0BD79D-CF82-48D0-B57F-B4C9C76B417B}" type="sibTrans" cxnId="{169A0CDC-D8A0-4D07-9565-03C5AAF51AF1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EB70C1-907B-48C0-9859-6656351735F9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«Спас» из </a:t>
          </a:r>
          <a:r>
            <a:rPr lang="ru-RU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д.Бытень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99EEE1-287B-4ABF-8B95-55DAB4C5A51A}" type="parTrans" cxnId="{2EC8612F-1D1F-408A-8AF4-5F7E5DDC8F4B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917E9F-362A-4944-B0AF-94D9F1FB675D}" type="sibTrans" cxnId="{2EC8612F-1D1F-408A-8AF4-5F7E5DDC8F4B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F8DE47-13A2-4085-ABB4-EAA7547A7210}">
      <dgm:prSet phldrT="[Текст]" custT="1"/>
      <dgm:spPr/>
      <dgm:t>
        <a:bodyPr/>
        <a:lstStyle/>
        <a:p>
          <a:r>
            <a:rPr lang="ru-RU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Радзиви-лловская</a:t>
          </a:r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Библия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9385E3-9563-4DFB-8BE4-944ACDD360E7}" type="parTrans" cxnId="{94D63B0D-0625-4C90-8086-C35FBC7C7786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A19871-E563-4DBA-AA57-C64EE32FF982}" type="sibTrans" cxnId="{94D63B0D-0625-4C90-8086-C35FBC7C7786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5745A0-EEA3-4D9C-B949-B6A46EB09466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</a:t>
          </a:r>
          <a:r>
            <a:rPr lang="ru-RU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Еванге-лие</a:t>
          </a:r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учи-тельное»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5F9908-4BB7-4DAE-9F25-BFFE73D9975A}" type="parTrans" cxnId="{3EDFEA6B-15A6-4984-A368-8B7CC8B3C68E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63BC2-46BC-40FC-900B-FE3ED2112050}" type="sibTrans" cxnId="{3EDFEA6B-15A6-4984-A368-8B7CC8B3C68E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87E5AF-4DAC-4CDB-8E48-7EA770636B6E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Юрия </a:t>
          </a:r>
          <a:r>
            <a:rPr lang="ru-RU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Радзи</a:t>
          </a:r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-вилла Сиротки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159F63-C970-450C-80D3-77B93F3FCD10}" type="parTrans" cxnId="{94580932-DA52-419C-AFA7-4512FB0B3093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66C483-9704-48BB-9B41-B0084CABA04C}" type="sibTrans" cxnId="{94580932-DA52-419C-AFA7-4512FB0B3093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C78D6E-5483-4EEA-80F9-12981A05B919}">
      <dgm:prSet phldrT="[Текст]" custT="1"/>
      <dgm:spPr/>
      <dgm:t>
        <a:bodyPr/>
        <a:lstStyle/>
        <a:p>
          <a:r>
            <a:rPr lang="ru-RU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Кришто</a:t>
          </a:r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-фа </a:t>
          </a:r>
          <a:r>
            <a:rPr lang="ru-RU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Веселовс</a:t>
          </a:r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-кого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C20944-B05A-4333-8D32-8F563119A832}" type="parTrans" cxnId="{2DA54A92-AB55-4439-BE97-2EA2DD2CE2C9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D3F814-171B-44D8-AEF3-83B2C8707E89}" type="sibTrans" cxnId="{2DA54A92-AB55-4439-BE97-2EA2DD2CE2C9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BF1E65-D8CF-4077-853B-86794830A0BF}" type="pres">
      <dgm:prSet presAssocID="{58EB155E-2B83-45F4-AE5D-EA182721D59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2887F5C-EF93-4A79-B855-69E4703AE5CE}" type="pres">
      <dgm:prSet presAssocID="{D4E0C746-9184-4810-A830-3546C27DCC5B}" presName="hierRoot1" presStyleCnt="0"/>
      <dgm:spPr/>
      <dgm:t>
        <a:bodyPr/>
        <a:lstStyle/>
        <a:p>
          <a:endParaRPr lang="ru-RU"/>
        </a:p>
      </dgm:t>
    </dgm:pt>
    <dgm:pt modelId="{2369FFD2-B3D1-4E1F-9CCF-12A40D6D1551}" type="pres">
      <dgm:prSet presAssocID="{D4E0C746-9184-4810-A830-3546C27DCC5B}" presName="composite" presStyleCnt="0"/>
      <dgm:spPr/>
      <dgm:t>
        <a:bodyPr/>
        <a:lstStyle/>
        <a:p>
          <a:endParaRPr lang="ru-RU"/>
        </a:p>
      </dgm:t>
    </dgm:pt>
    <dgm:pt modelId="{5A0E02A8-3DB0-4231-A1AA-333761E96414}" type="pres">
      <dgm:prSet presAssocID="{D4E0C746-9184-4810-A830-3546C27DCC5B}" presName="background" presStyleLbl="node0" presStyleIdx="0" presStyleCnt="1"/>
      <dgm:spPr/>
      <dgm:t>
        <a:bodyPr/>
        <a:lstStyle/>
        <a:p>
          <a:endParaRPr lang="ru-RU"/>
        </a:p>
      </dgm:t>
    </dgm:pt>
    <dgm:pt modelId="{DEE27A0D-365E-4717-8799-C771149E964A}" type="pres">
      <dgm:prSet presAssocID="{D4E0C746-9184-4810-A830-3546C27DCC5B}" presName="text" presStyleLbl="fgAcc0" presStyleIdx="0" presStyleCnt="1" custScaleX="1572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58FCF2-BCE8-4E83-A52D-207DD6C06769}" type="pres">
      <dgm:prSet presAssocID="{D4E0C746-9184-4810-A830-3546C27DCC5B}" presName="hierChild2" presStyleCnt="0"/>
      <dgm:spPr/>
      <dgm:t>
        <a:bodyPr/>
        <a:lstStyle/>
        <a:p>
          <a:endParaRPr lang="ru-RU"/>
        </a:p>
      </dgm:t>
    </dgm:pt>
    <dgm:pt modelId="{03015599-4587-49F5-83F0-5DD18BDAD272}" type="pres">
      <dgm:prSet presAssocID="{EAB74C86-A77C-4909-9E6C-BEEDA8501B58}" presName="Name10" presStyleLbl="parChTrans1D2" presStyleIdx="0" presStyleCnt="3"/>
      <dgm:spPr/>
      <dgm:t>
        <a:bodyPr/>
        <a:lstStyle/>
        <a:p>
          <a:endParaRPr lang="ru-RU"/>
        </a:p>
      </dgm:t>
    </dgm:pt>
    <dgm:pt modelId="{4D4DB471-A0C4-4577-9892-2BAA50C8319F}" type="pres">
      <dgm:prSet presAssocID="{EE2E572D-EC01-46D5-BF6F-EB2987145598}" presName="hierRoot2" presStyleCnt="0"/>
      <dgm:spPr/>
      <dgm:t>
        <a:bodyPr/>
        <a:lstStyle/>
        <a:p>
          <a:endParaRPr lang="ru-RU"/>
        </a:p>
      </dgm:t>
    </dgm:pt>
    <dgm:pt modelId="{F1536192-D370-4C37-825F-B97A7BA58C85}" type="pres">
      <dgm:prSet presAssocID="{EE2E572D-EC01-46D5-BF6F-EB2987145598}" presName="composite2" presStyleCnt="0"/>
      <dgm:spPr/>
      <dgm:t>
        <a:bodyPr/>
        <a:lstStyle/>
        <a:p>
          <a:endParaRPr lang="ru-RU"/>
        </a:p>
      </dgm:t>
    </dgm:pt>
    <dgm:pt modelId="{709FD42B-D5EF-47AD-9F55-C79981D014FD}" type="pres">
      <dgm:prSet presAssocID="{EE2E572D-EC01-46D5-BF6F-EB2987145598}" presName="background2" presStyleLbl="node2" presStyleIdx="0" presStyleCnt="3"/>
      <dgm:spPr/>
      <dgm:t>
        <a:bodyPr/>
        <a:lstStyle/>
        <a:p>
          <a:endParaRPr lang="ru-RU"/>
        </a:p>
      </dgm:t>
    </dgm:pt>
    <dgm:pt modelId="{DB669576-1CAD-4E9C-8529-1C21C4B7D5D6}" type="pres">
      <dgm:prSet presAssocID="{EE2E572D-EC01-46D5-BF6F-EB2987145598}" presName="text2" presStyleLbl="fgAcc2" presStyleIdx="0" presStyleCnt="3" custScaleX="1266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FFD78-2AC6-4C42-B90B-EEB86A18815A}" type="pres">
      <dgm:prSet presAssocID="{EE2E572D-EC01-46D5-BF6F-EB2987145598}" presName="hierChild3" presStyleCnt="0"/>
      <dgm:spPr/>
      <dgm:t>
        <a:bodyPr/>
        <a:lstStyle/>
        <a:p>
          <a:endParaRPr lang="ru-RU"/>
        </a:p>
      </dgm:t>
    </dgm:pt>
    <dgm:pt modelId="{1A60F4B3-517D-4A2B-AD62-9B4306AB46EA}" type="pres">
      <dgm:prSet presAssocID="{F500020A-5847-4F57-BCB5-349121D8F416}" presName="Name17" presStyleLbl="parChTrans1D3" presStyleIdx="0" presStyleCnt="6"/>
      <dgm:spPr/>
      <dgm:t>
        <a:bodyPr/>
        <a:lstStyle/>
        <a:p>
          <a:endParaRPr lang="ru-RU"/>
        </a:p>
      </dgm:t>
    </dgm:pt>
    <dgm:pt modelId="{41CD3DFB-434E-476C-A8D0-E550340CFFF9}" type="pres">
      <dgm:prSet presAssocID="{69B5F252-B1CB-4D4B-B23F-33D5D9212E3C}" presName="hierRoot3" presStyleCnt="0"/>
      <dgm:spPr/>
      <dgm:t>
        <a:bodyPr/>
        <a:lstStyle/>
        <a:p>
          <a:endParaRPr lang="ru-RU"/>
        </a:p>
      </dgm:t>
    </dgm:pt>
    <dgm:pt modelId="{09656269-1963-4C59-BD02-984A0E045916}" type="pres">
      <dgm:prSet presAssocID="{69B5F252-B1CB-4D4B-B23F-33D5D9212E3C}" presName="composite3" presStyleCnt="0"/>
      <dgm:spPr/>
      <dgm:t>
        <a:bodyPr/>
        <a:lstStyle/>
        <a:p>
          <a:endParaRPr lang="ru-RU"/>
        </a:p>
      </dgm:t>
    </dgm:pt>
    <dgm:pt modelId="{BF650095-66B5-40F9-A2D2-AD3483B31323}" type="pres">
      <dgm:prSet presAssocID="{69B5F252-B1CB-4D4B-B23F-33D5D9212E3C}" presName="background3" presStyleLbl="node3" presStyleIdx="0" presStyleCnt="6"/>
      <dgm:spPr/>
      <dgm:t>
        <a:bodyPr/>
        <a:lstStyle/>
        <a:p>
          <a:endParaRPr lang="ru-RU"/>
        </a:p>
      </dgm:t>
    </dgm:pt>
    <dgm:pt modelId="{EA621265-9CDD-44BD-8D74-526A5EA2F539}" type="pres">
      <dgm:prSet presAssocID="{69B5F252-B1CB-4D4B-B23F-33D5D9212E3C}" presName="text3" presStyleLbl="fgAcc3" presStyleIdx="0" presStyleCnt="6" custScaleX="104690" custScaleY="1259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D69223-CED7-4C79-B517-13073862BA7F}" type="pres">
      <dgm:prSet presAssocID="{69B5F252-B1CB-4D4B-B23F-33D5D9212E3C}" presName="hierChild4" presStyleCnt="0"/>
      <dgm:spPr/>
      <dgm:t>
        <a:bodyPr/>
        <a:lstStyle/>
        <a:p>
          <a:endParaRPr lang="ru-RU"/>
        </a:p>
      </dgm:t>
    </dgm:pt>
    <dgm:pt modelId="{6B371C2A-8C70-4307-976F-9C4D4D5200B7}" type="pres">
      <dgm:prSet presAssocID="{CF99EEE1-287B-4ABF-8B95-55DAB4C5A51A}" presName="Name17" presStyleLbl="parChTrans1D3" presStyleIdx="1" presStyleCnt="6"/>
      <dgm:spPr/>
      <dgm:t>
        <a:bodyPr/>
        <a:lstStyle/>
        <a:p>
          <a:endParaRPr lang="ru-RU"/>
        </a:p>
      </dgm:t>
    </dgm:pt>
    <dgm:pt modelId="{877D47E3-B5DB-454A-8E3D-2294587E5FC7}" type="pres">
      <dgm:prSet presAssocID="{3CEB70C1-907B-48C0-9859-6656351735F9}" presName="hierRoot3" presStyleCnt="0"/>
      <dgm:spPr/>
      <dgm:t>
        <a:bodyPr/>
        <a:lstStyle/>
        <a:p>
          <a:endParaRPr lang="ru-RU"/>
        </a:p>
      </dgm:t>
    </dgm:pt>
    <dgm:pt modelId="{3B6009ED-2469-4709-A4C2-4D89A3BC5AE1}" type="pres">
      <dgm:prSet presAssocID="{3CEB70C1-907B-48C0-9859-6656351735F9}" presName="composite3" presStyleCnt="0"/>
      <dgm:spPr/>
      <dgm:t>
        <a:bodyPr/>
        <a:lstStyle/>
        <a:p>
          <a:endParaRPr lang="ru-RU"/>
        </a:p>
      </dgm:t>
    </dgm:pt>
    <dgm:pt modelId="{02D10FDC-2572-4EB1-BB6D-61D695928FF5}" type="pres">
      <dgm:prSet presAssocID="{3CEB70C1-907B-48C0-9859-6656351735F9}" presName="background3" presStyleLbl="node3" presStyleIdx="1" presStyleCnt="6"/>
      <dgm:spPr/>
      <dgm:t>
        <a:bodyPr/>
        <a:lstStyle/>
        <a:p>
          <a:endParaRPr lang="ru-RU"/>
        </a:p>
      </dgm:t>
    </dgm:pt>
    <dgm:pt modelId="{D91834BC-8710-4659-B5C8-B618228AE6D8}" type="pres">
      <dgm:prSet presAssocID="{3CEB70C1-907B-48C0-9859-6656351735F9}" presName="text3" presStyleLbl="fgAcc3" presStyleIdx="1" presStyleCnt="6" custScaleY="1259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8110A6-F46A-4509-B7C0-A96C0F6F128D}" type="pres">
      <dgm:prSet presAssocID="{3CEB70C1-907B-48C0-9859-6656351735F9}" presName="hierChild4" presStyleCnt="0"/>
      <dgm:spPr/>
      <dgm:t>
        <a:bodyPr/>
        <a:lstStyle/>
        <a:p>
          <a:endParaRPr lang="ru-RU"/>
        </a:p>
      </dgm:t>
    </dgm:pt>
    <dgm:pt modelId="{8F419701-1794-49B5-848D-F9019F88F458}" type="pres">
      <dgm:prSet presAssocID="{C66BC063-D557-430B-A473-9C02636DA52D}" presName="Name10" presStyleLbl="parChTrans1D2" presStyleIdx="1" presStyleCnt="3"/>
      <dgm:spPr/>
      <dgm:t>
        <a:bodyPr/>
        <a:lstStyle/>
        <a:p>
          <a:endParaRPr lang="ru-RU"/>
        </a:p>
      </dgm:t>
    </dgm:pt>
    <dgm:pt modelId="{64CCB6D4-6BAC-452C-A31E-9D8FE4A39BBD}" type="pres">
      <dgm:prSet presAssocID="{C19C2A56-74ED-49EF-8B67-67CB0CC6C541}" presName="hierRoot2" presStyleCnt="0"/>
      <dgm:spPr/>
      <dgm:t>
        <a:bodyPr/>
        <a:lstStyle/>
        <a:p>
          <a:endParaRPr lang="ru-RU"/>
        </a:p>
      </dgm:t>
    </dgm:pt>
    <dgm:pt modelId="{713DF4C0-B92C-457A-9AF3-500D47D28B84}" type="pres">
      <dgm:prSet presAssocID="{C19C2A56-74ED-49EF-8B67-67CB0CC6C541}" presName="composite2" presStyleCnt="0"/>
      <dgm:spPr/>
      <dgm:t>
        <a:bodyPr/>
        <a:lstStyle/>
        <a:p>
          <a:endParaRPr lang="ru-RU"/>
        </a:p>
      </dgm:t>
    </dgm:pt>
    <dgm:pt modelId="{CE68670A-C380-4A17-9E33-68935649CB49}" type="pres">
      <dgm:prSet presAssocID="{C19C2A56-74ED-49EF-8B67-67CB0CC6C541}" presName="background2" presStyleLbl="node2" presStyleIdx="1" presStyleCnt="3"/>
      <dgm:spPr/>
      <dgm:t>
        <a:bodyPr/>
        <a:lstStyle/>
        <a:p>
          <a:endParaRPr lang="ru-RU"/>
        </a:p>
      </dgm:t>
    </dgm:pt>
    <dgm:pt modelId="{6A2C466E-A3DC-4E25-82C8-8B5F96DFB7C4}" type="pres">
      <dgm:prSet presAssocID="{C19C2A56-74ED-49EF-8B67-67CB0CC6C541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854047-09C9-44CB-84C6-BCE6F0F4326E}" type="pres">
      <dgm:prSet presAssocID="{C19C2A56-74ED-49EF-8B67-67CB0CC6C541}" presName="hierChild3" presStyleCnt="0"/>
      <dgm:spPr/>
      <dgm:t>
        <a:bodyPr/>
        <a:lstStyle/>
        <a:p>
          <a:endParaRPr lang="ru-RU"/>
        </a:p>
      </dgm:t>
    </dgm:pt>
    <dgm:pt modelId="{8808DAAF-82BE-45CD-921C-6067C546B147}" type="pres">
      <dgm:prSet presAssocID="{739385E3-9563-4DFB-8BE4-944ACDD360E7}" presName="Name17" presStyleLbl="parChTrans1D3" presStyleIdx="2" presStyleCnt="6"/>
      <dgm:spPr/>
      <dgm:t>
        <a:bodyPr/>
        <a:lstStyle/>
        <a:p>
          <a:endParaRPr lang="ru-RU"/>
        </a:p>
      </dgm:t>
    </dgm:pt>
    <dgm:pt modelId="{40897331-1E66-4991-9120-099D7A657FFC}" type="pres">
      <dgm:prSet presAssocID="{89F8DE47-13A2-4085-ABB4-EAA7547A7210}" presName="hierRoot3" presStyleCnt="0"/>
      <dgm:spPr/>
      <dgm:t>
        <a:bodyPr/>
        <a:lstStyle/>
        <a:p>
          <a:endParaRPr lang="ru-RU"/>
        </a:p>
      </dgm:t>
    </dgm:pt>
    <dgm:pt modelId="{E1CB543B-8F7F-4022-8067-45B7EBD09545}" type="pres">
      <dgm:prSet presAssocID="{89F8DE47-13A2-4085-ABB4-EAA7547A7210}" presName="composite3" presStyleCnt="0"/>
      <dgm:spPr/>
      <dgm:t>
        <a:bodyPr/>
        <a:lstStyle/>
        <a:p>
          <a:endParaRPr lang="ru-RU"/>
        </a:p>
      </dgm:t>
    </dgm:pt>
    <dgm:pt modelId="{81E0D3D5-12B9-4804-BCEB-3D9BEE04556C}" type="pres">
      <dgm:prSet presAssocID="{89F8DE47-13A2-4085-ABB4-EAA7547A7210}" presName="background3" presStyleLbl="node3" presStyleIdx="2" presStyleCnt="6"/>
      <dgm:spPr/>
      <dgm:t>
        <a:bodyPr/>
        <a:lstStyle/>
        <a:p>
          <a:endParaRPr lang="ru-RU"/>
        </a:p>
      </dgm:t>
    </dgm:pt>
    <dgm:pt modelId="{D211A939-E31B-4BDC-9DB7-2A9FEDB2E5C5}" type="pres">
      <dgm:prSet presAssocID="{89F8DE47-13A2-4085-ABB4-EAA7547A7210}" presName="text3" presStyleLbl="fgAcc3" presStyleIdx="2" presStyleCnt="6" custScaleY="1259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6D37D9-59EC-411C-B74C-4E1672B17237}" type="pres">
      <dgm:prSet presAssocID="{89F8DE47-13A2-4085-ABB4-EAA7547A7210}" presName="hierChild4" presStyleCnt="0"/>
      <dgm:spPr/>
      <dgm:t>
        <a:bodyPr/>
        <a:lstStyle/>
        <a:p>
          <a:endParaRPr lang="ru-RU"/>
        </a:p>
      </dgm:t>
    </dgm:pt>
    <dgm:pt modelId="{233B844E-4BA1-4649-A520-6F0DCE127C77}" type="pres">
      <dgm:prSet presAssocID="{C65F9908-4BB7-4DAE-9F25-BFFE73D9975A}" presName="Name17" presStyleLbl="parChTrans1D3" presStyleIdx="3" presStyleCnt="6"/>
      <dgm:spPr/>
      <dgm:t>
        <a:bodyPr/>
        <a:lstStyle/>
        <a:p>
          <a:endParaRPr lang="ru-RU"/>
        </a:p>
      </dgm:t>
    </dgm:pt>
    <dgm:pt modelId="{7BA4EB68-502B-464C-B472-DCF2B873E8F2}" type="pres">
      <dgm:prSet presAssocID="{D45745A0-EEA3-4D9C-B949-B6A46EB09466}" presName="hierRoot3" presStyleCnt="0"/>
      <dgm:spPr/>
      <dgm:t>
        <a:bodyPr/>
        <a:lstStyle/>
        <a:p>
          <a:endParaRPr lang="ru-RU"/>
        </a:p>
      </dgm:t>
    </dgm:pt>
    <dgm:pt modelId="{2C694EB9-5705-4174-8279-91539AB0309E}" type="pres">
      <dgm:prSet presAssocID="{D45745A0-EEA3-4D9C-B949-B6A46EB09466}" presName="composite3" presStyleCnt="0"/>
      <dgm:spPr/>
      <dgm:t>
        <a:bodyPr/>
        <a:lstStyle/>
        <a:p>
          <a:endParaRPr lang="ru-RU"/>
        </a:p>
      </dgm:t>
    </dgm:pt>
    <dgm:pt modelId="{14503AEB-9B65-4B80-8C56-87B646D13DB8}" type="pres">
      <dgm:prSet presAssocID="{D45745A0-EEA3-4D9C-B949-B6A46EB09466}" presName="background3" presStyleLbl="node3" presStyleIdx="3" presStyleCnt="6"/>
      <dgm:spPr/>
      <dgm:t>
        <a:bodyPr/>
        <a:lstStyle/>
        <a:p>
          <a:endParaRPr lang="ru-RU"/>
        </a:p>
      </dgm:t>
    </dgm:pt>
    <dgm:pt modelId="{68E15DF6-7751-4A24-BAE5-EFD04436FF37}" type="pres">
      <dgm:prSet presAssocID="{D45745A0-EEA3-4D9C-B949-B6A46EB09466}" presName="text3" presStyleLbl="fgAcc3" presStyleIdx="3" presStyleCnt="6" custScaleY="1259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ABBF0E-7D48-4036-85F9-333F8ED88633}" type="pres">
      <dgm:prSet presAssocID="{D45745A0-EEA3-4D9C-B949-B6A46EB09466}" presName="hierChild4" presStyleCnt="0"/>
      <dgm:spPr/>
      <dgm:t>
        <a:bodyPr/>
        <a:lstStyle/>
        <a:p>
          <a:endParaRPr lang="ru-RU"/>
        </a:p>
      </dgm:t>
    </dgm:pt>
    <dgm:pt modelId="{D53BE072-ACAD-4438-BD98-97BF0182B4E4}" type="pres">
      <dgm:prSet presAssocID="{4D388093-8BF5-4021-9CDA-D6FCC5A39903}" presName="Name10" presStyleLbl="parChTrans1D2" presStyleIdx="2" presStyleCnt="3"/>
      <dgm:spPr/>
      <dgm:t>
        <a:bodyPr/>
        <a:lstStyle/>
        <a:p>
          <a:endParaRPr lang="ru-RU"/>
        </a:p>
      </dgm:t>
    </dgm:pt>
    <dgm:pt modelId="{DBB96899-1AFA-4AC6-86CC-9FFBF9BE5E61}" type="pres">
      <dgm:prSet presAssocID="{638FD186-D765-4160-9093-36EC007358EF}" presName="hierRoot2" presStyleCnt="0"/>
      <dgm:spPr/>
      <dgm:t>
        <a:bodyPr/>
        <a:lstStyle/>
        <a:p>
          <a:endParaRPr lang="ru-RU"/>
        </a:p>
      </dgm:t>
    </dgm:pt>
    <dgm:pt modelId="{B12D1C18-07C6-4E01-B62C-C22706DF515F}" type="pres">
      <dgm:prSet presAssocID="{638FD186-D765-4160-9093-36EC007358EF}" presName="composite2" presStyleCnt="0"/>
      <dgm:spPr/>
      <dgm:t>
        <a:bodyPr/>
        <a:lstStyle/>
        <a:p>
          <a:endParaRPr lang="ru-RU"/>
        </a:p>
      </dgm:t>
    </dgm:pt>
    <dgm:pt modelId="{3A510072-DEF7-4E35-876E-06B36A6E3D65}" type="pres">
      <dgm:prSet presAssocID="{638FD186-D765-4160-9093-36EC007358EF}" presName="background2" presStyleLbl="node2" presStyleIdx="2" presStyleCnt="3"/>
      <dgm:spPr/>
      <dgm:t>
        <a:bodyPr/>
        <a:lstStyle/>
        <a:p>
          <a:endParaRPr lang="ru-RU"/>
        </a:p>
      </dgm:t>
    </dgm:pt>
    <dgm:pt modelId="{AB0CAE1B-1D8F-4C59-AD40-EE75D4A971D2}" type="pres">
      <dgm:prSet presAssocID="{638FD186-D765-4160-9093-36EC007358EF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AD41A3-73CB-4C70-A554-91A6176F0396}" type="pres">
      <dgm:prSet presAssocID="{638FD186-D765-4160-9093-36EC007358EF}" presName="hierChild3" presStyleCnt="0"/>
      <dgm:spPr/>
      <dgm:t>
        <a:bodyPr/>
        <a:lstStyle/>
        <a:p>
          <a:endParaRPr lang="ru-RU"/>
        </a:p>
      </dgm:t>
    </dgm:pt>
    <dgm:pt modelId="{0923EEE1-364F-45D0-83B3-716484A8CC3C}" type="pres">
      <dgm:prSet presAssocID="{C6159F63-C970-450C-80D3-77B93F3FCD10}" presName="Name17" presStyleLbl="parChTrans1D3" presStyleIdx="4" presStyleCnt="6"/>
      <dgm:spPr/>
      <dgm:t>
        <a:bodyPr/>
        <a:lstStyle/>
        <a:p>
          <a:endParaRPr lang="ru-RU"/>
        </a:p>
      </dgm:t>
    </dgm:pt>
    <dgm:pt modelId="{1F5003EA-BD62-448D-880A-73A754C83C50}" type="pres">
      <dgm:prSet presAssocID="{7387E5AF-4DAC-4CDB-8E48-7EA770636B6E}" presName="hierRoot3" presStyleCnt="0"/>
      <dgm:spPr/>
      <dgm:t>
        <a:bodyPr/>
        <a:lstStyle/>
        <a:p>
          <a:endParaRPr lang="ru-RU"/>
        </a:p>
      </dgm:t>
    </dgm:pt>
    <dgm:pt modelId="{0B4D7478-F74D-4EF9-89D9-268F7C6F6D2A}" type="pres">
      <dgm:prSet presAssocID="{7387E5AF-4DAC-4CDB-8E48-7EA770636B6E}" presName="composite3" presStyleCnt="0"/>
      <dgm:spPr/>
      <dgm:t>
        <a:bodyPr/>
        <a:lstStyle/>
        <a:p>
          <a:endParaRPr lang="ru-RU"/>
        </a:p>
      </dgm:t>
    </dgm:pt>
    <dgm:pt modelId="{C3A02C8B-62D9-4916-8053-0770FBB968F0}" type="pres">
      <dgm:prSet presAssocID="{7387E5AF-4DAC-4CDB-8E48-7EA770636B6E}" presName="background3" presStyleLbl="node3" presStyleIdx="4" presStyleCnt="6"/>
      <dgm:spPr/>
      <dgm:t>
        <a:bodyPr/>
        <a:lstStyle/>
        <a:p>
          <a:endParaRPr lang="ru-RU"/>
        </a:p>
      </dgm:t>
    </dgm:pt>
    <dgm:pt modelId="{62D21E79-E4C4-49F2-839B-4D78EE0ED036}" type="pres">
      <dgm:prSet presAssocID="{7387E5AF-4DAC-4CDB-8E48-7EA770636B6E}" presName="text3" presStyleLbl="fgAcc3" presStyleIdx="4" presStyleCnt="6" custScaleY="1259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7D94C9-7661-463E-88DD-179C62B1352C}" type="pres">
      <dgm:prSet presAssocID="{7387E5AF-4DAC-4CDB-8E48-7EA770636B6E}" presName="hierChild4" presStyleCnt="0"/>
      <dgm:spPr/>
      <dgm:t>
        <a:bodyPr/>
        <a:lstStyle/>
        <a:p>
          <a:endParaRPr lang="ru-RU"/>
        </a:p>
      </dgm:t>
    </dgm:pt>
    <dgm:pt modelId="{D5E30B61-9383-4554-BE68-B24C578D1E75}" type="pres">
      <dgm:prSet presAssocID="{67C20944-B05A-4333-8D32-8F563119A832}" presName="Name17" presStyleLbl="parChTrans1D3" presStyleIdx="5" presStyleCnt="6"/>
      <dgm:spPr/>
      <dgm:t>
        <a:bodyPr/>
        <a:lstStyle/>
        <a:p>
          <a:endParaRPr lang="ru-RU"/>
        </a:p>
      </dgm:t>
    </dgm:pt>
    <dgm:pt modelId="{C0A0E464-9A89-4E91-A878-2E010939B55B}" type="pres">
      <dgm:prSet presAssocID="{11C78D6E-5483-4EEA-80F9-12981A05B919}" presName="hierRoot3" presStyleCnt="0"/>
      <dgm:spPr/>
      <dgm:t>
        <a:bodyPr/>
        <a:lstStyle/>
        <a:p>
          <a:endParaRPr lang="ru-RU"/>
        </a:p>
      </dgm:t>
    </dgm:pt>
    <dgm:pt modelId="{CE547C58-B0F6-4D7E-B39F-88759DB6DD93}" type="pres">
      <dgm:prSet presAssocID="{11C78D6E-5483-4EEA-80F9-12981A05B919}" presName="composite3" presStyleCnt="0"/>
      <dgm:spPr/>
      <dgm:t>
        <a:bodyPr/>
        <a:lstStyle/>
        <a:p>
          <a:endParaRPr lang="ru-RU"/>
        </a:p>
      </dgm:t>
    </dgm:pt>
    <dgm:pt modelId="{97D69BEE-287F-4F95-9B3D-5F4A98AD632F}" type="pres">
      <dgm:prSet presAssocID="{11C78D6E-5483-4EEA-80F9-12981A05B919}" presName="background3" presStyleLbl="node3" presStyleIdx="5" presStyleCnt="6"/>
      <dgm:spPr/>
      <dgm:t>
        <a:bodyPr/>
        <a:lstStyle/>
        <a:p>
          <a:endParaRPr lang="ru-RU"/>
        </a:p>
      </dgm:t>
    </dgm:pt>
    <dgm:pt modelId="{61AC1DE5-CEB1-419F-919C-CB210648F419}" type="pres">
      <dgm:prSet presAssocID="{11C78D6E-5483-4EEA-80F9-12981A05B919}" presName="text3" presStyleLbl="fgAcc3" presStyleIdx="5" presStyleCnt="6" custScaleY="1259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AAE91A-B143-4EB5-9913-9B1F3616B591}" type="pres">
      <dgm:prSet presAssocID="{11C78D6E-5483-4EEA-80F9-12981A05B919}" presName="hierChild4" presStyleCnt="0"/>
      <dgm:spPr/>
      <dgm:t>
        <a:bodyPr/>
        <a:lstStyle/>
        <a:p>
          <a:endParaRPr lang="ru-RU"/>
        </a:p>
      </dgm:t>
    </dgm:pt>
  </dgm:ptLst>
  <dgm:cxnLst>
    <dgm:cxn modelId="{0A05C931-385A-4224-B102-5AC016D58811}" type="presOf" srcId="{C66BC063-D557-430B-A473-9C02636DA52D}" destId="{8F419701-1794-49B5-848D-F9019F88F458}" srcOrd="0" destOrd="0" presId="urn:microsoft.com/office/officeart/2005/8/layout/hierarchy1"/>
    <dgm:cxn modelId="{9B7E1E7C-3779-44DE-A058-BE29D6C0B421}" type="presOf" srcId="{CF99EEE1-287B-4ABF-8B95-55DAB4C5A51A}" destId="{6B371C2A-8C70-4307-976F-9C4D4D5200B7}" srcOrd="0" destOrd="0" presId="urn:microsoft.com/office/officeart/2005/8/layout/hierarchy1"/>
    <dgm:cxn modelId="{97E656BF-7030-4E48-A777-FFE9F78924EE}" type="presOf" srcId="{F500020A-5847-4F57-BCB5-349121D8F416}" destId="{1A60F4B3-517D-4A2B-AD62-9B4306AB46EA}" srcOrd="0" destOrd="0" presId="urn:microsoft.com/office/officeart/2005/8/layout/hierarchy1"/>
    <dgm:cxn modelId="{94D63B0D-0625-4C90-8086-C35FBC7C7786}" srcId="{C19C2A56-74ED-49EF-8B67-67CB0CC6C541}" destId="{89F8DE47-13A2-4085-ABB4-EAA7547A7210}" srcOrd="0" destOrd="0" parTransId="{739385E3-9563-4DFB-8BE4-944ACDD360E7}" sibTransId="{B7A19871-E563-4DBA-AA57-C64EE32FF982}"/>
    <dgm:cxn modelId="{566AE8AC-58BB-4846-9127-ACA4F99CC53B}" srcId="{58EB155E-2B83-45F4-AE5D-EA182721D59D}" destId="{D4E0C746-9184-4810-A830-3546C27DCC5B}" srcOrd="0" destOrd="0" parTransId="{53BA099E-868C-440D-B7C3-C05F6F05BFB9}" sibTransId="{DAC8383D-E73A-44ED-987E-2FD0041A69BC}"/>
    <dgm:cxn modelId="{2B959E09-2EE9-4495-A76E-00FF4998512A}" type="presOf" srcId="{EE2E572D-EC01-46D5-BF6F-EB2987145598}" destId="{DB669576-1CAD-4E9C-8529-1C21C4B7D5D6}" srcOrd="0" destOrd="0" presId="urn:microsoft.com/office/officeart/2005/8/layout/hierarchy1"/>
    <dgm:cxn modelId="{42275BA8-58FF-41B9-B1C3-92445286CE9F}" type="presOf" srcId="{D45745A0-EEA3-4D9C-B949-B6A46EB09466}" destId="{68E15DF6-7751-4A24-BAE5-EFD04436FF37}" srcOrd="0" destOrd="0" presId="urn:microsoft.com/office/officeart/2005/8/layout/hierarchy1"/>
    <dgm:cxn modelId="{56B997E2-ADDD-4F0C-98CC-C879441BF03A}" type="presOf" srcId="{C65F9908-4BB7-4DAE-9F25-BFFE73D9975A}" destId="{233B844E-4BA1-4649-A520-6F0DCE127C77}" srcOrd="0" destOrd="0" presId="urn:microsoft.com/office/officeart/2005/8/layout/hierarchy1"/>
    <dgm:cxn modelId="{2EC8612F-1D1F-408A-8AF4-5F7E5DDC8F4B}" srcId="{EE2E572D-EC01-46D5-BF6F-EB2987145598}" destId="{3CEB70C1-907B-48C0-9859-6656351735F9}" srcOrd="1" destOrd="0" parTransId="{CF99EEE1-287B-4ABF-8B95-55DAB4C5A51A}" sibTransId="{8D917E9F-362A-4944-B0AF-94D9F1FB675D}"/>
    <dgm:cxn modelId="{B921AFA0-AD8C-4416-9B84-9E62A581E9E7}" type="presOf" srcId="{69B5F252-B1CB-4D4B-B23F-33D5D9212E3C}" destId="{EA621265-9CDD-44BD-8D74-526A5EA2F539}" srcOrd="0" destOrd="0" presId="urn:microsoft.com/office/officeart/2005/8/layout/hierarchy1"/>
    <dgm:cxn modelId="{26C5843F-0AC8-468E-9A21-C5EEB533042F}" srcId="{D4E0C746-9184-4810-A830-3546C27DCC5B}" destId="{638FD186-D765-4160-9093-36EC007358EF}" srcOrd="2" destOrd="0" parTransId="{4D388093-8BF5-4021-9CDA-D6FCC5A39903}" sibTransId="{EA4629A4-F330-4BEB-8D39-49BE026131D4}"/>
    <dgm:cxn modelId="{8ECBCE44-E268-46E3-89F0-F50E19DDE8C0}" type="presOf" srcId="{739385E3-9563-4DFB-8BE4-944ACDD360E7}" destId="{8808DAAF-82BE-45CD-921C-6067C546B147}" srcOrd="0" destOrd="0" presId="urn:microsoft.com/office/officeart/2005/8/layout/hierarchy1"/>
    <dgm:cxn modelId="{2DA54A92-AB55-4439-BE97-2EA2DD2CE2C9}" srcId="{638FD186-D765-4160-9093-36EC007358EF}" destId="{11C78D6E-5483-4EEA-80F9-12981A05B919}" srcOrd="1" destOrd="0" parTransId="{67C20944-B05A-4333-8D32-8F563119A832}" sibTransId="{91D3F814-171B-44D8-AEF3-83B2C8707E89}"/>
    <dgm:cxn modelId="{169A0CDC-D8A0-4D07-9565-03C5AAF51AF1}" srcId="{EE2E572D-EC01-46D5-BF6F-EB2987145598}" destId="{69B5F252-B1CB-4D4B-B23F-33D5D9212E3C}" srcOrd="0" destOrd="0" parTransId="{F500020A-5847-4F57-BCB5-349121D8F416}" sibTransId="{590BD79D-CF82-48D0-B57F-B4C9C76B417B}"/>
    <dgm:cxn modelId="{3EDFEA6B-15A6-4984-A368-8B7CC8B3C68E}" srcId="{C19C2A56-74ED-49EF-8B67-67CB0CC6C541}" destId="{D45745A0-EEA3-4D9C-B949-B6A46EB09466}" srcOrd="1" destOrd="0" parTransId="{C65F9908-4BB7-4DAE-9F25-BFFE73D9975A}" sibTransId="{E6063BC2-46BC-40FC-900B-FE3ED2112050}"/>
    <dgm:cxn modelId="{FF50B64B-7B2D-4375-BDFD-51E81D885B2A}" type="presOf" srcId="{67C20944-B05A-4333-8D32-8F563119A832}" destId="{D5E30B61-9383-4554-BE68-B24C578D1E75}" srcOrd="0" destOrd="0" presId="urn:microsoft.com/office/officeart/2005/8/layout/hierarchy1"/>
    <dgm:cxn modelId="{A62EFE64-6611-4997-85B1-45AB57372283}" type="presOf" srcId="{7387E5AF-4DAC-4CDB-8E48-7EA770636B6E}" destId="{62D21E79-E4C4-49F2-839B-4D78EE0ED036}" srcOrd="0" destOrd="0" presId="urn:microsoft.com/office/officeart/2005/8/layout/hierarchy1"/>
    <dgm:cxn modelId="{F88FD524-B9FA-4F75-8404-CB62E10983CA}" type="presOf" srcId="{EAB74C86-A77C-4909-9E6C-BEEDA8501B58}" destId="{03015599-4587-49F5-83F0-5DD18BDAD272}" srcOrd="0" destOrd="0" presId="urn:microsoft.com/office/officeart/2005/8/layout/hierarchy1"/>
    <dgm:cxn modelId="{94580932-DA52-419C-AFA7-4512FB0B3093}" srcId="{638FD186-D765-4160-9093-36EC007358EF}" destId="{7387E5AF-4DAC-4CDB-8E48-7EA770636B6E}" srcOrd="0" destOrd="0" parTransId="{C6159F63-C970-450C-80D3-77B93F3FCD10}" sibTransId="{3F66C483-9704-48BB-9B41-B0084CABA04C}"/>
    <dgm:cxn modelId="{C6306DB3-3F86-4D55-A3DD-9E1A249DC328}" type="presOf" srcId="{638FD186-D765-4160-9093-36EC007358EF}" destId="{AB0CAE1B-1D8F-4C59-AD40-EE75D4A971D2}" srcOrd="0" destOrd="0" presId="urn:microsoft.com/office/officeart/2005/8/layout/hierarchy1"/>
    <dgm:cxn modelId="{AA91F586-EC43-42B1-9D07-9E9B26FA0AA3}" type="presOf" srcId="{58EB155E-2B83-45F4-AE5D-EA182721D59D}" destId="{15BF1E65-D8CF-4077-853B-86794830A0BF}" srcOrd="0" destOrd="0" presId="urn:microsoft.com/office/officeart/2005/8/layout/hierarchy1"/>
    <dgm:cxn modelId="{F0835CBD-024E-45C9-9DD1-55733A9E3ACC}" type="presOf" srcId="{89F8DE47-13A2-4085-ABB4-EAA7547A7210}" destId="{D211A939-E31B-4BDC-9DB7-2A9FEDB2E5C5}" srcOrd="0" destOrd="0" presId="urn:microsoft.com/office/officeart/2005/8/layout/hierarchy1"/>
    <dgm:cxn modelId="{52F34F97-9209-42C3-B912-9DEA098E0C9E}" srcId="{D4E0C746-9184-4810-A830-3546C27DCC5B}" destId="{C19C2A56-74ED-49EF-8B67-67CB0CC6C541}" srcOrd="1" destOrd="0" parTransId="{C66BC063-D557-430B-A473-9C02636DA52D}" sibTransId="{90E8C8FB-765E-4E25-B8D0-75C3AFD72A82}"/>
    <dgm:cxn modelId="{255A424D-0E41-4A9C-9E29-5D03E549DE9D}" type="presOf" srcId="{3CEB70C1-907B-48C0-9859-6656351735F9}" destId="{D91834BC-8710-4659-B5C8-B618228AE6D8}" srcOrd="0" destOrd="0" presId="urn:microsoft.com/office/officeart/2005/8/layout/hierarchy1"/>
    <dgm:cxn modelId="{FCC76E17-D28E-4969-B924-1DFFC64643A6}" type="presOf" srcId="{11C78D6E-5483-4EEA-80F9-12981A05B919}" destId="{61AC1DE5-CEB1-419F-919C-CB210648F419}" srcOrd="0" destOrd="0" presId="urn:microsoft.com/office/officeart/2005/8/layout/hierarchy1"/>
    <dgm:cxn modelId="{03DC3943-E354-4601-9D09-966D86A30CAD}" type="presOf" srcId="{D4E0C746-9184-4810-A830-3546C27DCC5B}" destId="{DEE27A0D-365E-4717-8799-C771149E964A}" srcOrd="0" destOrd="0" presId="urn:microsoft.com/office/officeart/2005/8/layout/hierarchy1"/>
    <dgm:cxn modelId="{BD8FDDD7-333D-4D0B-A6F0-7024A5443C53}" srcId="{D4E0C746-9184-4810-A830-3546C27DCC5B}" destId="{EE2E572D-EC01-46D5-BF6F-EB2987145598}" srcOrd="0" destOrd="0" parTransId="{EAB74C86-A77C-4909-9E6C-BEEDA8501B58}" sibTransId="{855CDE17-304D-4CE3-8DC1-F9D3B9C4CD9D}"/>
    <dgm:cxn modelId="{3C96B1DC-EC45-4929-9C76-0764585A40AE}" type="presOf" srcId="{C6159F63-C970-450C-80D3-77B93F3FCD10}" destId="{0923EEE1-364F-45D0-83B3-716484A8CC3C}" srcOrd="0" destOrd="0" presId="urn:microsoft.com/office/officeart/2005/8/layout/hierarchy1"/>
    <dgm:cxn modelId="{46BC519E-7EC2-491A-A4E5-8DF805829448}" type="presOf" srcId="{C19C2A56-74ED-49EF-8B67-67CB0CC6C541}" destId="{6A2C466E-A3DC-4E25-82C8-8B5F96DFB7C4}" srcOrd="0" destOrd="0" presId="urn:microsoft.com/office/officeart/2005/8/layout/hierarchy1"/>
    <dgm:cxn modelId="{9E00918A-F70F-493E-B29A-4FCD3B040037}" type="presOf" srcId="{4D388093-8BF5-4021-9CDA-D6FCC5A39903}" destId="{D53BE072-ACAD-4438-BD98-97BF0182B4E4}" srcOrd="0" destOrd="0" presId="urn:microsoft.com/office/officeart/2005/8/layout/hierarchy1"/>
    <dgm:cxn modelId="{95F01CF3-7A46-4718-99EC-4DCADE7C48CA}" type="presParOf" srcId="{15BF1E65-D8CF-4077-853B-86794830A0BF}" destId="{F2887F5C-EF93-4A79-B855-69E4703AE5CE}" srcOrd="0" destOrd="0" presId="urn:microsoft.com/office/officeart/2005/8/layout/hierarchy1"/>
    <dgm:cxn modelId="{00AC8AF9-B6B0-4C80-AE67-94B00063C73A}" type="presParOf" srcId="{F2887F5C-EF93-4A79-B855-69E4703AE5CE}" destId="{2369FFD2-B3D1-4E1F-9CCF-12A40D6D1551}" srcOrd="0" destOrd="0" presId="urn:microsoft.com/office/officeart/2005/8/layout/hierarchy1"/>
    <dgm:cxn modelId="{2A059C26-1535-40A9-ABAB-795D78C0B2A6}" type="presParOf" srcId="{2369FFD2-B3D1-4E1F-9CCF-12A40D6D1551}" destId="{5A0E02A8-3DB0-4231-A1AA-333761E96414}" srcOrd="0" destOrd="0" presId="urn:microsoft.com/office/officeart/2005/8/layout/hierarchy1"/>
    <dgm:cxn modelId="{92FA2A48-5A0C-45D3-BD86-DFDB65763E13}" type="presParOf" srcId="{2369FFD2-B3D1-4E1F-9CCF-12A40D6D1551}" destId="{DEE27A0D-365E-4717-8799-C771149E964A}" srcOrd="1" destOrd="0" presId="urn:microsoft.com/office/officeart/2005/8/layout/hierarchy1"/>
    <dgm:cxn modelId="{B8D5D14D-0D0A-4AAB-A2D4-53E50B9B516A}" type="presParOf" srcId="{F2887F5C-EF93-4A79-B855-69E4703AE5CE}" destId="{FE58FCF2-BCE8-4E83-A52D-207DD6C06769}" srcOrd="1" destOrd="0" presId="urn:microsoft.com/office/officeart/2005/8/layout/hierarchy1"/>
    <dgm:cxn modelId="{D40CEDFE-EFE9-484A-972A-790D6DE0F309}" type="presParOf" srcId="{FE58FCF2-BCE8-4E83-A52D-207DD6C06769}" destId="{03015599-4587-49F5-83F0-5DD18BDAD272}" srcOrd="0" destOrd="0" presId="urn:microsoft.com/office/officeart/2005/8/layout/hierarchy1"/>
    <dgm:cxn modelId="{480876DD-1BB3-47C1-A0FF-16B433E7EC4F}" type="presParOf" srcId="{FE58FCF2-BCE8-4E83-A52D-207DD6C06769}" destId="{4D4DB471-A0C4-4577-9892-2BAA50C8319F}" srcOrd="1" destOrd="0" presId="urn:microsoft.com/office/officeart/2005/8/layout/hierarchy1"/>
    <dgm:cxn modelId="{5B54660C-9615-445F-96DE-FCC419F4ADB1}" type="presParOf" srcId="{4D4DB471-A0C4-4577-9892-2BAA50C8319F}" destId="{F1536192-D370-4C37-825F-B97A7BA58C85}" srcOrd="0" destOrd="0" presId="urn:microsoft.com/office/officeart/2005/8/layout/hierarchy1"/>
    <dgm:cxn modelId="{4DE25222-9FB2-4CC3-BA3B-00EF3221FA99}" type="presParOf" srcId="{F1536192-D370-4C37-825F-B97A7BA58C85}" destId="{709FD42B-D5EF-47AD-9F55-C79981D014FD}" srcOrd="0" destOrd="0" presId="urn:microsoft.com/office/officeart/2005/8/layout/hierarchy1"/>
    <dgm:cxn modelId="{835B25C4-1A49-4ADB-8909-228342A57866}" type="presParOf" srcId="{F1536192-D370-4C37-825F-B97A7BA58C85}" destId="{DB669576-1CAD-4E9C-8529-1C21C4B7D5D6}" srcOrd="1" destOrd="0" presId="urn:microsoft.com/office/officeart/2005/8/layout/hierarchy1"/>
    <dgm:cxn modelId="{214AD398-B837-48D8-8DC9-E0213624A674}" type="presParOf" srcId="{4D4DB471-A0C4-4577-9892-2BAA50C8319F}" destId="{2BCFFD78-2AC6-4C42-B90B-EEB86A18815A}" srcOrd="1" destOrd="0" presId="urn:microsoft.com/office/officeart/2005/8/layout/hierarchy1"/>
    <dgm:cxn modelId="{338AFB6E-1A1B-47C8-AD8B-D10076D7293F}" type="presParOf" srcId="{2BCFFD78-2AC6-4C42-B90B-EEB86A18815A}" destId="{1A60F4B3-517D-4A2B-AD62-9B4306AB46EA}" srcOrd="0" destOrd="0" presId="urn:microsoft.com/office/officeart/2005/8/layout/hierarchy1"/>
    <dgm:cxn modelId="{08D1DFED-C2AB-4E12-881B-74D79600AF50}" type="presParOf" srcId="{2BCFFD78-2AC6-4C42-B90B-EEB86A18815A}" destId="{41CD3DFB-434E-476C-A8D0-E550340CFFF9}" srcOrd="1" destOrd="0" presId="urn:microsoft.com/office/officeart/2005/8/layout/hierarchy1"/>
    <dgm:cxn modelId="{99A57ACA-A363-4B41-9707-A8CB1E6C88F4}" type="presParOf" srcId="{41CD3DFB-434E-476C-A8D0-E550340CFFF9}" destId="{09656269-1963-4C59-BD02-984A0E045916}" srcOrd="0" destOrd="0" presId="urn:microsoft.com/office/officeart/2005/8/layout/hierarchy1"/>
    <dgm:cxn modelId="{6148A181-C9B1-46AA-9D4C-2DD2A4036211}" type="presParOf" srcId="{09656269-1963-4C59-BD02-984A0E045916}" destId="{BF650095-66B5-40F9-A2D2-AD3483B31323}" srcOrd="0" destOrd="0" presId="urn:microsoft.com/office/officeart/2005/8/layout/hierarchy1"/>
    <dgm:cxn modelId="{C523827E-E710-4884-BE06-72102F86CE30}" type="presParOf" srcId="{09656269-1963-4C59-BD02-984A0E045916}" destId="{EA621265-9CDD-44BD-8D74-526A5EA2F539}" srcOrd="1" destOrd="0" presId="urn:microsoft.com/office/officeart/2005/8/layout/hierarchy1"/>
    <dgm:cxn modelId="{544ED18C-25EE-42E7-AA59-B86F0F837CD5}" type="presParOf" srcId="{41CD3DFB-434E-476C-A8D0-E550340CFFF9}" destId="{5FD69223-CED7-4C79-B517-13073862BA7F}" srcOrd="1" destOrd="0" presId="urn:microsoft.com/office/officeart/2005/8/layout/hierarchy1"/>
    <dgm:cxn modelId="{EC60C0AD-A2E0-4D4D-A2F8-C356FBEE8E6D}" type="presParOf" srcId="{2BCFFD78-2AC6-4C42-B90B-EEB86A18815A}" destId="{6B371C2A-8C70-4307-976F-9C4D4D5200B7}" srcOrd="2" destOrd="0" presId="urn:microsoft.com/office/officeart/2005/8/layout/hierarchy1"/>
    <dgm:cxn modelId="{C0B4297B-B0D7-4C5F-ACC7-AEDC62F386C3}" type="presParOf" srcId="{2BCFFD78-2AC6-4C42-B90B-EEB86A18815A}" destId="{877D47E3-B5DB-454A-8E3D-2294587E5FC7}" srcOrd="3" destOrd="0" presId="urn:microsoft.com/office/officeart/2005/8/layout/hierarchy1"/>
    <dgm:cxn modelId="{9A0C2B10-5777-4661-A347-A661F88D6584}" type="presParOf" srcId="{877D47E3-B5DB-454A-8E3D-2294587E5FC7}" destId="{3B6009ED-2469-4709-A4C2-4D89A3BC5AE1}" srcOrd="0" destOrd="0" presId="urn:microsoft.com/office/officeart/2005/8/layout/hierarchy1"/>
    <dgm:cxn modelId="{D767393F-1B2B-4B05-9E03-B0D390750127}" type="presParOf" srcId="{3B6009ED-2469-4709-A4C2-4D89A3BC5AE1}" destId="{02D10FDC-2572-4EB1-BB6D-61D695928FF5}" srcOrd="0" destOrd="0" presId="urn:microsoft.com/office/officeart/2005/8/layout/hierarchy1"/>
    <dgm:cxn modelId="{6FE8FA0A-3AE1-4123-8E51-C22C1211CB65}" type="presParOf" srcId="{3B6009ED-2469-4709-A4C2-4D89A3BC5AE1}" destId="{D91834BC-8710-4659-B5C8-B618228AE6D8}" srcOrd="1" destOrd="0" presId="urn:microsoft.com/office/officeart/2005/8/layout/hierarchy1"/>
    <dgm:cxn modelId="{42883CC4-4CC3-47C0-B35F-3BED8857A8F6}" type="presParOf" srcId="{877D47E3-B5DB-454A-8E3D-2294587E5FC7}" destId="{528110A6-F46A-4509-B7C0-A96C0F6F128D}" srcOrd="1" destOrd="0" presId="urn:microsoft.com/office/officeart/2005/8/layout/hierarchy1"/>
    <dgm:cxn modelId="{D7666140-DE3D-4B12-AEAA-2189E92B8D58}" type="presParOf" srcId="{FE58FCF2-BCE8-4E83-A52D-207DD6C06769}" destId="{8F419701-1794-49B5-848D-F9019F88F458}" srcOrd="2" destOrd="0" presId="urn:microsoft.com/office/officeart/2005/8/layout/hierarchy1"/>
    <dgm:cxn modelId="{10A075BD-9D8C-42F9-A62C-B2580EE2D4A3}" type="presParOf" srcId="{FE58FCF2-BCE8-4E83-A52D-207DD6C06769}" destId="{64CCB6D4-6BAC-452C-A31E-9D8FE4A39BBD}" srcOrd="3" destOrd="0" presId="urn:microsoft.com/office/officeart/2005/8/layout/hierarchy1"/>
    <dgm:cxn modelId="{DAAE2CD7-FD85-4E1B-95C6-54876A060FB7}" type="presParOf" srcId="{64CCB6D4-6BAC-452C-A31E-9D8FE4A39BBD}" destId="{713DF4C0-B92C-457A-9AF3-500D47D28B84}" srcOrd="0" destOrd="0" presId="urn:microsoft.com/office/officeart/2005/8/layout/hierarchy1"/>
    <dgm:cxn modelId="{05484700-207F-4CB9-BA43-AC7889AFF9BD}" type="presParOf" srcId="{713DF4C0-B92C-457A-9AF3-500D47D28B84}" destId="{CE68670A-C380-4A17-9E33-68935649CB49}" srcOrd="0" destOrd="0" presId="urn:microsoft.com/office/officeart/2005/8/layout/hierarchy1"/>
    <dgm:cxn modelId="{54E3870F-E9E8-45A3-8C74-BCF255AADD90}" type="presParOf" srcId="{713DF4C0-B92C-457A-9AF3-500D47D28B84}" destId="{6A2C466E-A3DC-4E25-82C8-8B5F96DFB7C4}" srcOrd="1" destOrd="0" presId="urn:microsoft.com/office/officeart/2005/8/layout/hierarchy1"/>
    <dgm:cxn modelId="{2BC3BCDE-1F7B-43B6-A3D9-7DA32F491903}" type="presParOf" srcId="{64CCB6D4-6BAC-452C-A31E-9D8FE4A39BBD}" destId="{D7854047-09C9-44CB-84C6-BCE6F0F4326E}" srcOrd="1" destOrd="0" presId="urn:microsoft.com/office/officeart/2005/8/layout/hierarchy1"/>
    <dgm:cxn modelId="{D48C88C7-109B-4774-B419-0601983C6E39}" type="presParOf" srcId="{D7854047-09C9-44CB-84C6-BCE6F0F4326E}" destId="{8808DAAF-82BE-45CD-921C-6067C546B147}" srcOrd="0" destOrd="0" presId="urn:microsoft.com/office/officeart/2005/8/layout/hierarchy1"/>
    <dgm:cxn modelId="{49DD03A0-474F-446C-919D-0ECC0D420145}" type="presParOf" srcId="{D7854047-09C9-44CB-84C6-BCE6F0F4326E}" destId="{40897331-1E66-4991-9120-099D7A657FFC}" srcOrd="1" destOrd="0" presId="urn:microsoft.com/office/officeart/2005/8/layout/hierarchy1"/>
    <dgm:cxn modelId="{DA64C938-981E-4D12-B87D-86452F39B610}" type="presParOf" srcId="{40897331-1E66-4991-9120-099D7A657FFC}" destId="{E1CB543B-8F7F-4022-8067-45B7EBD09545}" srcOrd="0" destOrd="0" presId="urn:microsoft.com/office/officeart/2005/8/layout/hierarchy1"/>
    <dgm:cxn modelId="{DA0690DB-AD67-4AF7-B7FE-CF9A212144A3}" type="presParOf" srcId="{E1CB543B-8F7F-4022-8067-45B7EBD09545}" destId="{81E0D3D5-12B9-4804-BCEB-3D9BEE04556C}" srcOrd="0" destOrd="0" presId="urn:microsoft.com/office/officeart/2005/8/layout/hierarchy1"/>
    <dgm:cxn modelId="{F6A4AEE5-EA36-4D88-B1DB-1CD0294C357E}" type="presParOf" srcId="{E1CB543B-8F7F-4022-8067-45B7EBD09545}" destId="{D211A939-E31B-4BDC-9DB7-2A9FEDB2E5C5}" srcOrd="1" destOrd="0" presId="urn:microsoft.com/office/officeart/2005/8/layout/hierarchy1"/>
    <dgm:cxn modelId="{98478470-6CB4-4895-B15B-487846B3E511}" type="presParOf" srcId="{40897331-1E66-4991-9120-099D7A657FFC}" destId="{626D37D9-59EC-411C-B74C-4E1672B17237}" srcOrd="1" destOrd="0" presId="urn:microsoft.com/office/officeart/2005/8/layout/hierarchy1"/>
    <dgm:cxn modelId="{D6C53990-2404-45EF-A3B2-832798078F19}" type="presParOf" srcId="{D7854047-09C9-44CB-84C6-BCE6F0F4326E}" destId="{233B844E-4BA1-4649-A520-6F0DCE127C77}" srcOrd="2" destOrd="0" presId="urn:microsoft.com/office/officeart/2005/8/layout/hierarchy1"/>
    <dgm:cxn modelId="{003A69B3-DD79-4B17-AD91-D32E7A7853DA}" type="presParOf" srcId="{D7854047-09C9-44CB-84C6-BCE6F0F4326E}" destId="{7BA4EB68-502B-464C-B472-DCF2B873E8F2}" srcOrd="3" destOrd="0" presId="urn:microsoft.com/office/officeart/2005/8/layout/hierarchy1"/>
    <dgm:cxn modelId="{637BE261-F78E-4DC7-A1FE-A12686CE7F52}" type="presParOf" srcId="{7BA4EB68-502B-464C-B472-DCF2B873E8F2}" destId="{2C694EB9-5705-4174-8279-91539AB0309E}" srcOrd="0" destOrd="0" presId="urn:microsoft.com/office/officeart/2005/8/layout/hierarchy1"/>
    <dgm:cxn modelId="{527BCBC0-4A39-46C5-B034-E8772E74F4E0}" type="presParOf" srcId="{2C694EB9-5705-4174-8279-91539AB0309E}" destId="{14503AEB-9B65-4B80-8C56-87B646D13DB8}" srcOrd="0" destOrd="0" presId="urn:microsoft.com/office/officeart/2005/8/layout/hierarchy1"/>
    <dgm:cxn modelId="{1D40B84F-1607-47C2-8D90-9BB0A726C181}" type="presParOf" srcId="{2C694EB9-5705-4174-8279-91539AB0309E}" destId="{68E15DF6-7751-4A24-BAE5-EFD04436FF37}" srcOrd="1" destOrd="0" presId="urn:microsoft.com/office/officeart/2005/8/layout/hierarchy1"/>
    <dgm:cxn modelId="{2AA9094C-39AF-4F3D-8E2F-501BF37B77F8}" type="presParOf" srcId="{7BA4EB68-502B-464C-B472-DCF2B873E8F2}" destId="{B2ABBF0E-7D48-4036-85F9-333F8ED88633}" srcOrd="1" destOrd="0" presId="urn:microsoft.com/office/officeart/2005/8/layout/hierarchy1"/>
    <dgm:cxn modelId="{F0106788-29F1-4C8D-9253-5437930E2504}" type="presParOf" srcId="{FE58FCF2-BCE8-4E83-A52D-207DD6C06769}" destId="{D53BE072-ACAD-4438-BD98-97BF0182B4E4}" srcOrd="4" destOrd="0" presId="urn:microsoft.com/office/officeart/2005/8/layout/hierarchy1"/>
    <dgm:cxn modelId="{D528ADE6-8799-4802-9D6B-086F46A329F8}" type="presParOf" srcId="{FE58FCF2-BCE8-4E83-A52D-207DD6C06769}" destId="{DBB96899-1AFA-4AC6-86CC-9FFBF9BE5E61}" srcOrd="5" destOrd="0" presId="urn:microsoft.com/office/officeart/2005/8/layout/hierarchy1"/>
    <dgm:cxn modelId="{F4AD4036-46A8-4255-A04E-8995C2EC311B}" type="presParOf" srcId="{DBB96899-1AFA-4AC6-86CC-9FFBF9BE5E61}" destId="{B12D1C18-07C6-4E01-B62C-C22706DF515F}" srcOrd="0" destOrd="0" presId="urn:microsoft.com/office/officeart/2005/8/layout/hierarchy1"/>
    <dgm:cxn modelId="{F6BB4925-99C1-42C9-8357-6833F8E681B0}" type="presParOf" srcId="{B12D1C18-07C6-4E01-B62C-C22706DF515F}" destId="{3A510072-DEF7-4E35-876E-06B36A6E3D65}" srcOrd="0" destOrd="0" presId="urn:microsoft.com/office/officeart/2005/8/layout/hierarchy1"/>
    <dgm:cxn modelId="{309BBE35-EEE6-46FD-AF62-479C29286B28}" type="presParOf" srcId="{B12D1C18-07C6-4E01-B62C-C22706DF515F}" destId="{AB0CAE1B-1D8F-4C59-AD40-EE75D4A971D2}" srcOrd="1" destOrd="0" presId="urn:microsoft.com/office/officeart/2005/8/layout/hierarchy1"/>
    <dgm:cxn modelId="{F939C647-A443-4752-818F-26BBB44A77FA}" type="presParOf" srcId="{DBB96899-1AFA-4AC6-86CC-9FFBF9BE5E61}" destId="{8EAD41A3-73CB-4C70-A554-91A6176F0396}" srcOrd="1" destOrd="0" presId="urn:microsoft.com/office/officeart/2005/8/layout/hierarchy1"/>
    <dgm:cxn modelId="{A3E9973C-54FD-4CF0-8CCC-2F975B6AD227}" type="presParOf" srcId="{8EAD41A3-73CB-4C70-A554-91A6176F0396}" destId="{0923EEE1-364F-45D0-83B3-716484A8CC3C}" srcOrd="0" destOrd="0" presId="urn:microsoft.com/office/officeart/2005/8/layout/hierarchy1"/>
    <dgm:cxn modelId="{B4E7F6D3-A6AA-4B4C-A4B3-F078B9D64122}" type="presParOf" srcId="{8EAD41A3-73CB-4C70-A554-91A6176F0396}" destId="{1F5003EA-BD62-448D-880A-73A754C83C50}" srcOrd="1" destOrd="0" presId="urn:microsoft.com/office/officeart/2005/8/layout/hierarchy1"/>
    <dgm:cxn modelId="{45909E1F-A434-4731-B242-D04236FA9898}" type="presParOf" srcId="{1F5003EA-BD62-448D-880A-73A754C83C50}" destId="{0B4D7478-F74D-4EF9-89D9-268F7C6F6D2A}" srcOrd="0" destOrd="0" presId="urn:microsoft.com/office/officeart/2005/8/layout/hierarchy1"/>
    <dgm:cxn modelId="{B4D76BBA-1887-4245-8205-94AE0DA84D4D}" type="presParOf" srcId="{0B4D7478-F74D-4EF9-89D9-268F7C6F6D2A}" destId="{C3A02C8B-62D9-4916-8053-0770FBB968F0}" srcOrd="0" destOrd="0" presId="urn:microsoft.com/office/officeart/2005/8/layout/hierarchy1"/>
    <dgm:cxn modelId="{F7F290F9-49F0-47D9-B1DC-8D0A17AF07E9}" type="presParOf" srcId="{0B4D7478-F74D-4EF9-89D9-268F7C6F6D2A}" destId="{62D21E79-E4C4-49F2-839B-4D78EE0ED036}" srcOrd="1" destOrd="0" presId="urn:microsoft.com/office/officeart/2005/8/layout/hierarchy1"/>
    <dgm:cxn modelId="{8F6A41D4-34E8-49A1-98DC-29A37C2E99D0}" type="presParOf" srcId="{1F5003EA-BD62-448D-880A-73A754C83C50}" destId="{227D94C9-7661-463E-88DD-179C62B1352C}" srcOrd="1" destOrd="0" presId="urn:microsoft.com/office/officeart/2005/8/layout/hierarchy1"/>
    <dgm:cxn modelId="{263B5032-E6E7-47D7-83DC-D30740A2D68C}" type="presParOf" srcId="{8EAD41A3-73CB-4C70-A554-91A6176F0396}" destId="{D5E30B61-9383-4554-BE68-B24C578D1E75}" srcOrd="2" destOrd="0" presId="urn:microsoft.com/office/officeart/2005/8/layout/hierarchy1"/>
    <dgm:cxn modelId="{D9F78178-C628-48C2-BB0B-DCAA5B4B33DA}" type="presParOf" srcId="{8EAD41A3-73CB-4C70-A554-91A6176F0396}" destId="{C0A0E464-9A89-4E91-A878-2E010939B55B}" srcOrd="3" destOrd="0" presId="urn:microsoft.com/office/officeart/2005/8/layout/hierarchy1"/>
    <dgm:cxn modelId="{7CDBC1F3-1898-46A9-891B-00A7FB0A24DB}" type="presParOf" srcId="{C0A0E464-9A89-4E91-A878-2E010939B55B}" destId="{CE547C58-B0F6-4D7E-B39F-88759DB6DD93}" srcOrd="0" destOrd="0" presId="urn:microsoft.com/office/officeart/2005/8/layout/hierarchy1"/>
    <dgm:cxn modelId="{55A1CF4D-9E69-41F9-8915-6AB32344AE10}" type="presParOf" srcId="{CE547C58-B0F6-4D7E-B39F-88759DB6DD93}" destId="{97D69BEE-287F-4F95-9B3D-5F4A98AD632F}" srcOrd="0" destOrd="0" presId="urn:microsoft.com/office/officeart/2005/8/layout/hierarchy1"/>
    <dgm:cxn modelId="{0BDE7C84-E310-4E71-B65E-135D7D394CE2}" type="presParOf" srcId="{CE547C58-B0F6-4D7E-B39F-88759DB6DD93}" destId="{61AC1DE5-CEB1-419F-919C-CB210648F419}" srcOrd="1" destOrd="0" presId="urn:microsoft.com/office/officeart/2005/8/layout/hierarchy1"/>
    <dgm:cxn modelId="{FE70E6A8-2FAD-4864-AA51-F6B8F5C0D83E}" type="presParOf" srcId="{C0A0E464-9A89-4E91-A878-2E010939B55B}" destId="{BDAAE91A-B143-4EB5-9913-9B1F3616B59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7487B5-0BDA-4DAA-950F-E2545C2AF928}" type="doc">
      <dgm:prSet loTypeId="urn:microsoft.com/office/officeart/2005/8/layout/pyramid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0926BA5-1AF3-43CB-B5F0-21D83EDEFAE2}">
      <dgm:prSet phldrT="[Текст]" custT="1"/>
      <dgm:spPr/>
      <dgm:t>
        <a:bodyPr/>
        <a:lstStyle/>
        <a:p>
          <a:r>
            <a:rPr lang="ru-RU" sz="3200" b="1" dirty="0" smtClean="0"/>
            <a:t>1558-1570гг.</a:t>
          </a:r>
          <a:endParaRPr lang="ru-RU" sz="3200" b="1" dirty="0"/>
        </a:p>
      </dgm:t>
    </dgm:pt>
    <dgm:pt modelId="{4E385F94-EA4F-4212-AB23-B876F5598CFD}" type="parTrans" cxnId="{403CF6F0-552C-44CC-91AA-00E8B20379CB}">
      <dgm:prSet/>
      <dgm:spPr/>
      <dgm:t>
        <a:bodyPr/>
        <a:lstStyle/>
        <a:p>
          <a:endParaRPr lang="ru-RU" sz="3200" b="1"/>
        </a:p>
      </dgm:t>
    </dgm:pt>
    <dgm:pt modelId="{BE146C74-3EC7-4938-926D-ED02A5CD0D8E}" type="sibTrans" cxnId="{403CF6F0-552C-44CC-91AA-00E8B20379CB}">
      <dgm:prSet/>
      <dgm:spPr/>
      <dgm:t>
        <a:bodyPr/>
        <a:lstStyle/>
        <a:p>
          <a:endParaRPr lang="ru-RU" sz="3200" b="1"/>
        </a:p>
      </dgm:t>
    </dgm:pt>
    <dgm:pt modelId="{C018DC11-9C99-4F5A-A8C5-8782738B5438}">
      <dgm:prSet phldrT="[Текст]" custT="1"/>
      <dgm:spPr/>
      <dgm:t>
        <a:bodyPr/>
        <a:lstStyle/>
        <a:p>
          <a:r>
            <a:rPr lang="ru-RU" sz="3200" b="1" dirty="0" smtClean="0"/>
            <a:t>более 40 изданий на польском и латинском языках </a:t>
          </a:r>
          <a:endParaRPr lang="ru-RU" sz="3200" b="1" dirty="0"/>
        </a:p>
      </dgm:t>
    </dgm:pt>
    <dgm:pt modelId="{0701542E-DE43-4719-8C1B-D1F582234B55}" type="parTrans" cxnId="{0C02F023-09C5-45CC-AFC9-D08A379CBB91}">
      <dgm:prSet/>
      <dgm:spPr/>
      <dgm:t>
        <a:bodyPr/>
        <a:lstStyle/>
        <a:p>
          <a:endParaRPr lang="ru-RU" sz="3200" b="1"/>
        </a:p>
      </dgm:t>
    </dgm:pt>
    <dgm:pt modelId="{472FC145-3B83-4D0C-A7B7-FCC00E04D6CB}" type="sibTrans" cxnId="{0C02F023-09C5-45CC-AFC9-D08A379CBB91}">
      <dgm:prSet/>
      <dgm:spPr/>
      <dgm:t>
        <a:bodyPr/>
        <a:lstStyle/>
        <a:p>
          <a:endParaRPr lang="ru-RU" sz="3200" b="1"/>
        </a:p>
      </dgm:t>
    </dgm:pt>
    <dgm:pt modelId="{D854FE62-2666-43FD-9CFB-3DB79078D24F}">
      <dgm:prSet phldrT="[Текст]" custT="1"/>
      <dgm:spPr/>
      <dgm:t>
        <a:bodyPr/>
        <a:lstStyle/>
        <a:p>
          <a:r>
            <a:rPr lang="ru-RU" sz="3200" b="1" i="0" dirty="0" smtClean="0"/>
            <a:t>Брестская, или </a:t>
          </a:r>
          <a:r>
            <a:rPr lang="ru-RU" sz="3200" b="1" i="0" dirty="0" err="1" smtClean="0"/>
            <a:t>Радзивилловская</a:t>
          </a:r>
          <a:r>
            <a:rPr lang="ru-RU" sz="3200" b="1" i="0" dirty="0" smtClean="0"/>
            <a:t> Библия</a:t>
          </a:r>
          <a:endParaRPr lang="ru-RU" sz="3200" b="1" dirty="0"/>
        </a:p>
      </dgm:t>
    </dgm:pt>
    <dgm:pt modelId="{ED3E0954-2A7F-4896-9C44-B4F396B36DB9}" type="parTrans" cxnId="{654110B1-8775-4AB1-AFDD-3A0595180E9A}">
      <dgm:prSet/>
      <dgm:spPr/>
      <dgm:t>
        <a:bodyPr/>
        <a:lstStyle/>
        <a:p>
          <a:endParaRPr lang="ru-RU" sz="3200" b="1"/>
        </a:p>
      </dgm:t>
    </dgm:pt>
    <dgm:pt modelId="{BF87E547-8AE9-4823-9B26-08570AE40F48}" type="sibTrans" cxnId="{654110B1-8775-4AB1-AFDD-3A0595180E9A}">
      <dgm:prSet/>
      <dgm:spPr/>
      <dgm:t>
        <a:bodyPr/>
        <a:lstStyle/>
        <a:p>
          <a:endParaRPr lang="ru-RU" sz="3200" b="1"/>
        </a:p>
      </dgm:t>
    </dgm:pt>
    <dgm:pt modelId="{7AE2C10C-F555-45F5-9DAA-BB2D18E1F5D0}" type="pres">
      <dgm:prSet presAssocID="{2F7487B5-0BDA-4DAA-950F-E2545C2AF928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38197914-8A10-474A-A49C-0BA3F7139F29}" type="pres">
      <dgm:prSet presAssocID="{2F7487B5-0BDA-4DAA-950F-E2545C2AF928}" presName="pyramid" presStyleLbl="node1" presStyleIdx="0" presStyleCnt="1"/>
      <dgm:spPr/>
    </dgm:pt>
    <dgm:pt modelId="{97BCC6C2-F178-4AAC-918B-E81A7BFC8CCF}" type="pres">
      <dgm:prSet presAssocID="{2F7487B5-0BDA-4DAA-950F-E2545C2AF928}" presName="theList" presStyleCnt="0"/>
      <dgm:spPr/>
    </dgm:pt>
    <dgm:pt modelId="{BD42DD8D-B502-4AF0-87D4-3FCE56D3569F}" type="pres">
      <dgm:prSet presAssocID="{50926BA5-1AF3-43CB-B5F0-21D83EDEFAE2}" presName="aNode" presStyleLbl="fgAcc1" presStyleIdx="0" presStyleCnt="3" custScaleX="107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EC060E-16B1-4DDB-B5D3-4A42772A9CBF}" type="pres">
      <dgm:prSet presAssocID="{50926BA5-1AF3-43CB-B5F0-21D83EDEFAE2}" presName="aSpace" presStyleCnt="0"/>
      <dgm:spPr/>
    </dgm:pt>
    <dgm:pt modelId="{D7CC038D-F58E-485F-97E7-76EEC09130C7}" type="pres">
      <dgm:prSet presAssocID="{C018DC11-9C99-4F5A-A8C5-8782738B5438}" presName="aNode" presStyleLbl="fgAcc1" presStyleIdx="1" presStyleCnt="3" custScaleX="107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33D051-110E-4CE3-9120-420E8985B13D}" type="pres">
      <dgm:prSet presAssocID="{C018DC11-9C99-4F5A-A8C5-8782738B5438}" presName="aSpace" presStyleCnt="0"/>
      <dgm:spPr/>
    </dgm:pt>
    <dgm:pt modelId="{501D06C8-5D81-4588-95A7-9154CD700D94}" type="pres">
      <dgm:prSet presAssocID="{D854FE62-2666-43FD-9CFB-3DB79078D24F}" presName="aNode" presStyleLbl="fgAcc1" presStyleIdx="2" presStyleCnt="3" custScaleX="107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735A7F-D65A-4FBD-B003-A68EC0D03639}" type="pres">
      <dgm:prSet presAssocID="{D854FE62-2666-43FD-9CFB-3DB79078D24F}" presName="aSpace" presStyleCnt="0"/>
      <dgm:spPr/>
    </dgm:pt>
  </dgm:ptLst>
  <dgm:cxnLst>
    <dgm:cxn modelId="{654110B1-8775-4AB1-AFDD-3A0595180E9A}" srcId="{2F7487B5-0BDA-4DAA-950F-E2545C2AF928}" destId="{D854FE62-2666-43FD-9CFB-3DB79078D24F}" srcOrd="2" destOrd="0" parTransId="{ED3E0954-2A7F-4896-9C44-B4F396B36DB9}" sibTransId="{BF87E547-8AE9-4823-9B26-08570AE40F48}"/>
    <dgm:cxn modelId="{6C932878-B355-410A-85C7-6C2DF1AC9B17}" type="presOf" srcId="{50926BA5-1AF3-43CB-B5F0-21D83EDEFAE2}" destId="{BD42DD8D-B502-4AF0-87D4-3FCE56D3569F}" srcOrd="0" destOrd="0" presId="urn:microsoft.com/office/officeart/2005/8/layout/pyramid2"/>
    <dgm:cxn modelId="{403CF6F0-552C-44CC-91AA-00E8B20379CB}" srcId="{2F7487B5-0BDA-4DAA-950F-E2545C2AF928}" destId="{50926BA5-1AF3-43CB-B5F0-21D83EDEFAE2}" srcOrd="0" destOrd="0" parTransId="{4E385F94-EA4F-4212-AB23-B876F5598CFD}" sibTransId="{BE146C74-3EC7-4938-926D-ED02A5CD0D8E}"/>
    <dgm:cxn modelId="{7727F186-71B5-47A4-8A9B-AB6DCBFD8682}" type="presOf" srcId="{2F7487B5-0BDA-4DAA-950F-E2545C2AF928}" destId="{7AE2C10C-F555-45F5-9DAA-BB2D18E1F5D0}" srcOrd="0" destOrd="0" presId="urn:microsoft.com/office/officeart/2005/8/layout/pyramid2"/>
    <dgm:cxn modelId="{0C02F023-09C5-45CC-AFC9-D08A379CBB91}" srcId="{2F7487B5-0BDA-4DAA-950F-E2545C2AF928}" destId="{C018DC11-9C99-4F5A-A8C5-8782738B5438}" srcOrd="1" destOrd="0" parTransId="{0701542E-DE43-4719-8C1B-D1F582234B55}" sibTransId="{472FC145-3B83-4D0C-A7B7-FCC00E04D6CB}"/>
    <dgm:cxn modelId="{C041E44F-CF64-48F3-8CBF-833E5ABBD5E9}" type="presOf" srcId="{C018DC11-9C99-4F5A-A8C5-8782738B5438}" destId="{D7CC038D-F58E-485F-97E7-76EEC09130C7}" srcOrd="0" destOrd="0" presId="urn:microsoft.com/office/officeart/2005/8/layout/pyramid2"/>
    <dgm:cxn modelId="{503E39EC-C977-4266-A597-49CD51D4DFBC}" type="presOf" srcId="{D854FE62-2666-43FD-9CFB-3DB79078D24F}" destId="{501D06C8-5D81-4588-95A7-9154CD700D94}" srcOrd="0" destOrd="0" presId="urn:microsoft.com/office/officeart/2005/8/layout/pyramid2"/>
    <dgm:cxn modelId="{65E75E6A-24E5-4071-8A7E-8941108C91DC}" type="presParOf" srcId="{7AE2C10C-F555-45F5-9DAA-BB2D18E1F5D0}" destId="{38197914-8A10-474A-A49C-0BA3F7139F29}" srcOrd="0" destOrd="0" presId="urn:microsoft.com/office/officeart/2005/8/layout/pyramid2"/>
    <dgm:cxn modelId="{D8DC3978-C36B-4AA2-8396-7758653DFA89}" type="presParOf" srcId="{7AE2C10C-F555-45F5-9DAA-BB2D18E1F5D0}" destId="{97BCC6C2-F178-4AAC-918B-E81A7BFC8CCF}" srcOrd="1" destOrd="0" presId="urn:microsoft.com/office/officeart/2005/8/layout/pyramid2"/>
    <dgm:cxn modelId="{55338179-570E-401D-82CC-A8A9719B4B3E}" type="presParOf" srcId="{97BCC6C2-F178-4AAC-918B-E81A7BFC8CCF}" destId="{BD42DD8D-B502-4AF0-87D4-3FCE56D3569F}" srcOrd="0" destOrd="0" presId="urn:microsoft.com/office/officeart/2005/8/layout/pyramid2"/>
    <dgm:cxn modelId="{6C6126BF-1735-43CD-99C9-E0A166083C3D}" type="presParOf" srcId="{97BCC6C2-F178-4AAC-918B-E81A7BFC8CCF}" destId="{F8EC060E-16B1-4DDB-B5D3-4A42772A9CBF}" srcOrd="1" destOrd="0" presId="urn:microsoft.com/office/officeart/2005/8/layout/pyramid2"/>
    <dgm:cxn modelId="{EE39C8D7-A57A-4E48-9FBD-F15A47B26D99}" type="presParOf" srcId="{97BCC6C2-F178-4AAC-918B-E81A7BFC8CCF}" destId="{D7CC038D-F58E-485F-97E7-76EEC09130C7}" srcOrd="2" destOrd="0" presId="urn:microsoft.com/office/officeart/2005/8/layout/pyramid2"/>
    <dgm:cxn modelId="{58B05A30-CA6D-4F61-A188-F42B13484F30}" type="presParOf" srcId="{97BCC6C2-F178-4AAC-918B-E81A7BFC8CCF}" destId="{9D33D051-110E-4CE3-9120-420E8985B13D}" srcOrd="3" destOrd="0" presId="urn:microsoft.com/office/officeart/2005/8/layout/pyramid2"/>
    <dgm:cxn modelId="{FE22C19A-4C11-4E9D-973F-3D7B8C8D85FC}" type="presParOf" srcId="{97BCC6C2-F178-4AAC-918B-E81A7BFC8CCF}" destId="{501D06C8-5D81-4588-95A7-9154CD700D94}" srcOrd="4" destOrd="0" presId="urn:microsoft.com/office/officeart/2005/8/layout/pyramid2"/>
    <dgm:cxn modelId="{95E77794-6EF8-4052-A531-900E4385F14A}" type="presParOf" srcId="{97BCC6C2-F178-4AAC-918B-E81A7BFC8CCF}" destId="{FF735A7F-D65A-4FBD-B003-A68EC0D0363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7B8ADF-2A2F-4B08-A038-4B8A63541644}" type="doc">
      <dgm:prSet loTypeId="urn:microsoft.com/office/officeart/2005/8/layout/process2" loCatId="process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3F41FDFC-CD3F-4AF8-A7B8-ED8F476F866D}">
      <dgm:prSet phldrT="[Текст]" custT="1"/>
      <dgm:spPr/>
      <dgm:t>
        <a:bodyPr/>
        <a:lstStyle/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1563г.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A17282-802A-4F9B-A2B4-2DCE394E1D4D}" type="parTrans" cxnId="{FC12FB17-B519-4652-968A-B4FB5D676C37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5C7380-9B01-46E5-9F99-D345F28D1EE5}" type="sibTrans" cxnId="{FC12FB17-B519-4652-968A-B4FB5D676C37}">
      <dgm:prSet custT="1"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ABDD30-4E0F-4142-8DDE-F46AFA22F2F0}">
      <dgm:prSet phldrT="[Текст]" custT="1"/>
      <dgm:spPr/>
      <dgm:t>
        <a:bodyPr/>
        <a:lstStyle/>
        <a:p>
          <a:r>
            <a:rPr lang="ru-RU" sz="32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два гравированных титульных листа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D1CC99-BC2B-4798-840D-4658B262A683}" type="parTrans" cxnId="{3CB5E5FA-5B92-493D-B551-A0A4388C4F85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C374D5-F651-40BB-8C23-5AC35F098B49}" type="sibTrans" cxnId="{3CB5E5FA-5B92-493D-B551-A0A4388C4F85}">
      <dgm:prSet custT="1"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97551D-80DD-4791-AD20-D10A994F7372}">
      <dgm:prSet phldrT="[Текст]" custT="1"/>
      <dgm:spPr/>
      <dgm:t>
        <a:bodyPr/>
        <a:lstStyle/>
        <a:p>
          <a:r>
            <a:rPr lang="ru-RU" sz="32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 гравюр-иллюстраций, оригинальные заставки и виньетки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49F224-3499-47AD-8B25-9D11556B66CE}" type="parTrans" cxnId="{ECDD4465-D477-4DB8-A937-2FE05A693BC2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4EEA56-17B4-405D-BDE8-AFC60BDCC17D}" type="sibTrans" cxnId="{ECDD4465-D477-4DB8-A937-2FE05A693BC2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84AC46-E3C5-40B6-8CE8-60F430DCFB43}" type="pres">
      <dgm:prSet presAssocID="{737B8ADF-2A2F-4B08-A038-4B8A63541644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E62EAA-2631-4043-84EC-5D035B02BA31}" type="pres">
      <dgm:prSet presAssocID="{3F41FDFC-CD3F-4AF8-A7B8-ED8F476F866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411BB3-6B4F-4A25-A4EC-B84ED83A5031}" type="pres">
      <dgm:prSet presAssocID="{035C7380-9B01-46E5-9F99-D345F28D1EE5}" presName="sibTrans" presStyleLbl="sibTrans2D1" presStyleIdx="0" presStyleCnt="2"/>
      <dgm:spPr/>
      <dgm:t>
        <a:bodyPr/>
        <a:lstStyle/>
        <a:p>
          <a:endParaRPr lang="ru-RU"/>
        </a:p>
      </dgm:t>
    </dgm:pt>
    <dgm:pt modelId="{81E5785B-DE45-4536-82A5-E93506F0F050}" type="pres">
      <dgm:prSet presAssocID="{035C7380-9B01-46E5-9F99-D345F28D1EE5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5BCFC949-564E-4FE4-B899-2C495683F577}" type="pres">
      <dgm:prSet presAssocID="{E5ABDD30-4E0F-4142-8DDE-F46AFA22F2F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AC5FD8-3EE4-4F18-A49C-EB1DAB28E9A2}" type="pres">
      <dgm:prSet presAssocID="{94C374D5-F651-40BB-8C23-5AC35F098B49}" presName="sibTrans" presStyleLbl="sibTrans2D1" presStyleIdx="1" presStyleCnt="2"/>
      <dgm:spPr/>
      <dgm:t>
        <a:bodyPr/>
        <a:lstStyle/>
        <a:p>
          <a:endParaRPr lang="ru-RU"/>
        </a:p>
      </dgm:t>
    </dgm:pt>
    <dgm:pt modelId="{E3410F7C-63D4-4E07-9EDD-840E3F6410B6}" type="pres">
      <dgm:prSet presAssocID="{94C374D5-F651-40BB-8C23-5AC35F098B49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AA4A8A9E-DA97-4980-82AF-8AC0765AE09A}" type="pres">
      <dgm:prSet presAssocID="{3A97551D-80DD-4791-AD20-D10A994F737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424F33-8B67-40F7-B8E3-CF1667E06A12}" type="presOf" srcId="{94C374D5-F651-40BB-8C23-5AC35F098B49}" destId="{03AC5FD8-3EE4-4F18-A49C-EB1DAB28E9A2}" srcOrd="0" destOrd="0" presId="urn:microsoft.com/office/officeart/2005/8/layout/process2"/>
    <dgm:cxn modelId="{DD9E3E3C-F379-4FF4-AE00-3B3FF8CD704F}" type="presOf" srcId="{035C7380-9B01-46E5-9F99-D345F28D1EE5}" destId="{D3411BB3-6B4F-4A25-A4EC-B84ED83A5031}" srcOrd="0" destOrd="0" presId="urn:microsoft.com/office/officeart/2005/8/layout/process2"/>
    <dgm:cxn modelId="{ECDD4465-D477-4DB8-A937-2FE05A693BC2}" srcId="{737B8ADF-2A2F-4B08-A038-4B8A63541644}" destId="{3A97551D-80DD-4791-AD20-D10A994F7372}" srcOrd="2" destOrd="0" parTransId="{6549F224-3499-47AD-8B25-9D11556B66CE}" sibTransId="{F44EEA56-17B4-405D-BDE8-AFC60BDCC17D}"/>
    <dgm:cxn modelId="{0E0CBE3B-B70E-487B-AD20-53BCFBF277B6}" type="presOf" srcId="{3F41FDFC-CD3F-4AF8-A7B8-ED8F476F866D}" destId="{E9E62EAA-2631-4043-84EC-5D035B02BA31}" srcOrd="0" destOrd="0" presId="urn:microsoft.com/office/officeart/2005/8/layout/process2"/>
    <dgm:cxn modelId="{877FCED4-1BBB-4F36-9D64-68EF472F3793}" type="presOf" srcId="{E5ABDD30-4E0F-4142-8DDE-F46AFA22F2F0}" destId="{5BCFC949-564E-4FE4-B899-2C495683F577}" srcOrd="0" destOrd="0" presId="urn:microsoft.com/office/officeart/2005/8/layout/process2"/>
    <dgm:cxn modelId="{EAB83C6C-E80F-4631-B90A-2EA2B03ABB3E}" type="presOf" srcId="{3A97551D-80DD-4791-AD20-D10A994F7372}" destId="{AA4A8A9E-DA97-4980-82AF-8AC0765AE09A}" srcOrd="0" destOrd="0" presId="urn:microsoft.com/office/officeart/2005/8/layout/process2"/>
    <dgm:cxn modelId="{2F7444C7-8580-4AFC-8598-749CF34BE593}" type="presOf" srcId="{94C374D5-F651-40BB-8C23-5AC35F098B49}" destId="{E3410F7C-63D4-4E07-9EDD-840E3F6410B6}" srcOrd="1" destOrd="0" presId="urn:microsoft.com/office/officeart/2005/8/layout/process2"/>
    <dgm:cxn modelId="{3CB5E5FA-5B92-493D-B551-A0A4388C4F85}" srcId="{737B8ADF-2A2F-4B08-A038-4B8A63541644}" destId="{E5ABDD30-4E0F-4142-8DDE-F46AFA22F2F0}" srcOrd="1" destOrd="0" parTransId="{C8D1CC99-BC2B-4798-840D-4658B262A683}" sibTransId="{94C374D5-F651-40BB-8C23-5AC35F098B49}"/>
    <dgm:cxn modelId="{C9ADC6CB-0A9E-43AF-8DBF-5D8188E01866}" type="presOf" srcId="{737B8ADF-2A2F-4B08-A038-4B8A63541644}" destId="{DE84AC46-E3C5-40B6-8CE8-60F430DCFB43}" srcOrd="0" destOrd="0" presId="urn:microsoft.com/office/officeart/2005/8/layout/process2"/>
    <dgm:cxn modelId="{B5A3EAC4-303F-4BC6-936B-AF8C056CEF8D}" type="presOf" srcId="{035C7380-9B01-46E5-9F99-D345F28D1EE5}" destId="{81E5785B-DE45-4536-82A5-E93506F0F050}" srcOrd="1" destOrd="0" presId="urn:microsoft.com/office/officeart/2005/8/layout/process2"/>
    <dgm:cxn modelId="{FC12FB17-B519-4652-968A-B4FB5D676C37}" srcId="{737B8ADF-2A2F-4B08-A038-4B8A63541644}" destId="{3F41FDFC-CD3F-4AF8-A7B8-ED8F476F866D}" srcOrd="0" destOrd="0" parTransId="{DCA17282-802A-4F9B-A2B4-2DCE394E1D4D}" sibTransId="{035C7380-9B01-46E5-9F99-D345F28D1EE5}"/>
    <dgm:cxn modelId="{857F5610-3445-47B7-861A-CB7758F2D498}" type="presParOf" srcId="{DE84AC46-E3C5-40B6-8CE8-60F430DCFB43}" destId="{E9E62EAA-2631-4043-84EC-5D035B02BA31}" srcOrd="0" destOrd="0" presId="urn:microsoft.com/office/officeart/2005/8/layout/process2"/>
    <dgm:cxn modelId="{B470A745-BB9F-481D-989A-3ADE28BB0972}" type="presParOf" srcId="{DE84AC46-E3C5-40B6-8CE8-60F430DCFB43}" destId="{D3411BB3-6B4F-4A25-A4EC-B84ED83A5031}" srcOrd="1" destOrd="0" presId="urn:microsoft.com/office/officeart/2005/8/layout/process2"/>
    <dgm:cxn modelId="{0981D190-5609-4F6A-BE69-58F733863CDD}" type="presParOf" srcId="{D3411BB3-6B4F-4A25-A4EC-B84ED83A5031}" destId="{81E5785B-DE45-4536-82A5-E93506F0F050}" srcOrd="0" destOrd="0" presId="urn:microsoft.com/office/officeart/2005/8/layout/process2"/>
    <dgm:cxn modelId="{8C330E4D-159C-4C8E-9ADC-299E1F658711}" type="presParOf" srcId="{DE84AC46-E3C5-40B6-8CE8-60F430DCFB43}" destId="{5BCFC949-564E-4FE4-B899-2C495683F577}" srcOrd="2" destOrd="0" presId="urn:microsoft.com/office/officeart/2005/8/layout/process2"/>
    <dgm:cxn modelId="{46DB5245-2F5D-42BC-8B44-1FF00CBBF2BA}" type="presParOf" srcId="{DE84AC46-E3C5-40B6-8CE8-60F430DCFB43}" destId="{03AC5FD8-3EE4-4F18-A49C-EB1DAB28E9A2}" srcOrd="3" destOrd="0" presId="urn:microsoft.com/office/officeart/2005/8/layout/process2"/>
    <dgm:cxn modelId="{1A811CF3-D134-476C-A8AE-F1CACBAFE448}" type="presParOf" srcId="{03AC5FD8-3EE4-4F18-A49C-EB1DAB28E9A2}" destId="{E3410F7C-63D4-4E07-9EDD-840E3F6410B6}" srcOrd="0" destOrd="0" presId="urn:microsoft.com/office/officeart/2005/8/layout/process2"/>
    <dgm:cxn modelId="{DCC3C69F-195E-4327-9955-C271C21D3C89}" type="presParOf" srcId="{DE84AC46-E3C5-40B6-8CE8-60F430DCFB43}" destId="{AA4A8A9E-DA97-4980-82AF-8AC0765AE09A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A0EE94-1607-431A-BE49-2234FD557C97}" type="doc">
      <dgm:prSet loTypeId="urn:microsoft.com/office/officeart/2008/layout/VerticalCurvedList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E1A3C3DD-A030-409B-A9FF-FAE38AE62397}">
      <dgm:prSet phldrT="[Текст]" custT="1"/>
      <dgm:spPr/>
      <dgm:t>
        <a:bodyPr/>
        <a:lstStyle/>
        <a:p>
          <a:r>
            <a:rPr lang="ru-RU" sz="3200" b="1" i="1" dirty="0" err="1" smtClean="0"/>
            <a:t>Сымон</a:t>
          </a:r>
          <a:r>
            <a:rPr lang="ru-RU" sz="3200" b="1" i="1" dirty="0" smtClean="0"/>
            <a:t> </a:t>
          </a:r>
          <a:r>
            <a:rPr lang="ru-RU" sz="3200" b="1" i="1" dirty="0" err="1" smtClean="0"/>
            <a:t>Будный</a:t>
          </a:r>
          <a:r>
            <a:rPr lang="ru-RU" sz="3200" b="1" i="1" dirty="0" smtClean="0"/>
            <a:t>, </a:t>
          </a:r>
          <a:r>
            <a:rPr lang="ru-RU" sz="3200" b="1" i="1" dirty="0" err="1" smtClean="0"/>
            <a:t>М.Кавечинский</a:t>
          </a:r>
          <a:r>
            <a:rPr lang="ru-RU" sz="3200" b="1" i="1" dirty="0" smtClean="0"/>
            <a:t>, </a:t>
          </a:r>
          <a:r>
            <a:rPr lang="ru-RU" sz="3200" b="1" i="1" dirty="0" err="1" smtClean="0"/>
            <a:t>Л.Крышковский</a:t>
          </a:r>
          <a:endParaRPr lang="ru-RU" sz="3200" b="1" i="1" dirty="0"/>
        </a:p>
      </dgm:t>
    </dgm:pt>
    <dgm:pt modelId="{4850CB1F-1B8D-4496-BE52-9A16880EB0E2}" type="parTrans" cxnId="{3D2F362C-7FF1-4F42-A32B-36B3D19B7093}">
      <dgm:prSet/>
      <dgm:spPr/>
      <dgm:t>
        <a:bodyPr/>
        <a:lstStyle/>
        <a:p>
          <a:endParaRPr lang="ru-RU" sz="3200" b="1" i="1"/>
        </a:p>
      </dgm:t>
    </dgm:pt>
    <dgm:pt modelId="{12F560D1-D2A9-4001-A81D-23F3AD9DCB2D}" type="sibTrans" cxnId="{3D2F362C-7FF1-4F42-A32B-36B3D19B7093}">
      <dgm:prSet/>
      <dgm:spPr/>
      <dgm:t>
        <a:bodyPr/>
        <a:lstStyle/>
        <a:p>
          <a:endParaRPr lang="ru-RU" sz="3200" b="1" i="1"/>
        </a:p>
      </dgm:t>
    </dgm:pt>
    <dgm:pt modelId="{34441975-5B6C-4C28-ABE4-3C8F78F1F6E3}">
      <dgm:prSet phldrT="[Текст]" custT="1"/>
      <dgm:spPr/>
      <dgm:t>
        <a:bodyPr/>
        <a:lstStyle/>
        <a:p>
          <a:r>
            <a:rPr lang="ru-RU" sz="3200" b="1" i="1" dirty="0" smtClean="0"/>
            <a:t>использовались кириллические шрифты</a:t>
          </a:r>
          <a:endParaRPr lang="ru-RU" sz="3200" b="1" i="1" dirty="0"/>
        </a:p>
      </dgm:t>
    </dgm:pt>
    <dgm:pt modelId="{0F2B70C1-5E3D-4D4E-97DC-51C3C63BDD82}" type="parTrans" cxnId="{4DACCD90-988A-4FA8-93FE-552D99C8FBE7}">
      <dgm:prSet/>
      <dgm:spPr/>
      <dgm:t>
        <a:bodyPr/>
        <a:lstStyle/>
        <a:p>
          <a:endParaRPr lang="ru-RU" sz="3200" b="1" i="1"/>
        </a:p>
      </dgm:t>
    </dgm:pt>
    <dgm:pt modelId="{87F6AA95-DFB3-4F02-BFF2-62E1B61A4AF4}" type="sibTrans" cxnId="{4DACCD90-988A-4FA8-93FE-552D99C8FBE7}">
      <dgm:prSet/>
      <dgm:spPr/>
      <dgm:t>
        <a:bodyPr/>
        <a:lstStyle/>
        <a:p>
          <a:endParaRPr lang="ru-RU" sz="3200" b="1" i="1"/>
        </a:p>
      </dgm:t>
    </dgm:pt>
    <dgm:pt modelId="{D3CFAA03-63DC-4A5C-8533-47BC667DC358}">
      <dgm:prSet phldrT="[Текст]" custT="1"/>
      <dgm:spPr/>
      <dgm:t>
        <a:bodyPr/>
        <a:lstStyle/>
        <a:p>
          <a:r>
            <a:rPr lang="ru-RU" sz="3200" b="1" i="1" dirty="0" smtClean="0"/>
            <a:t>«Катехизис», «Об оправдании грешного человека перед Богом»</a:t>
          </a:r>
          <a:endParaRPr lang="ru-RU" sz="3200" b="1" i="1" dirty="0"/>
        </a:p>
      </dgm:t>
    </dgm:pt>
    <dgm:pt modelId="{E06EF63D-6C40-4156-A2D9-C146050F491B}" type="parTrans" cxnId="{7E0ED975-C617-47CD-96C0-58BCA87BFB51}">
      <dgm:prSet/>
      <dgm:spPr/>
      <dgm:t>
        <a:bodyPr/>
        <a:lstStyle/>
        <a:p>
          <a:endParaRPr lang="ru-RU" sz="3200" b="1" i="1"/>
        </a:p>
      </dgm:t>
    </dgm:pt>
    <dgm:pt modelId="{097B54A1-F74A-4944-A467-BBC5CAF39580}" type="sibTrans" cxnId="{7E0ED975-C617-47CD-96C0-58BCA87BFB51}">
      <dgm:prSet/>
      <dgm:spPr/>
      <dgm:t>
        <a:bodyPr/>
        <a:lstStyle/>
        <a:p>
          <a:endParaRPr lang="ru-RU" sz="3200" b="1" i="1"/>
        </a:p>
      </dgm:t>
    </dgm:pt>
    <dgm:pt modelId="{ADA007DE-2490-4554-90E9-323AB7111CE1}" type="pres">
      <dgm:prSet presAssocID="{37A0EE94-1607-431A-BE49-2234FD557C9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A329D7B-8967-4D8A-BB2C-52A87BDC439C}" type="pres">
      <dgm:prSet presAssocID="{37A0EE94-1607-431A-BE49-2234FD557C97}" presName="Name1" presStyleCnt="0"/>
      <dgm:spPr/>
      <dgm:t>
        <a:bodyPr/>
        <a:lstStyle/>
        <a:p>
          <a:endParaRPr lang="ru-RU"/>
        </a:p>
      </dgm:t>
    </dgm:pt>
    <dgm:pt modelId="{9EB6C22A-B798-4525-B839-CCADB6D9C6B0}" type="pres">
      <dgm:prSet presAssocID="{37A0EE94-1607-431A-BE49-2234FD557C97}" presName="cycle" presStyleCnt="0"/>
      <dgm:spPr/>
      <dgm:t>
        <a:bodyPr/>
        <a:lstStyle/>
        <a:p>
          <a:endParaRPr lang="ru-RU"/>
        </a:p>
      </dgm:t>
    </dgm:pt>
    <dgm:pt modelId="{822FC3BA-F56F-4BD6-9BD3-42E1B452694C}" type="pres">
      <dgm:prSet presAssocID="{37A0EE94-1607-431A-BE49-2234FD557C97}" presName="srcNode" presStyleLbl="node1" presStyleIdx="0" presStyleCnt="3"/>
      <dgm:spPr/>
      <dgm:t>
        <a:bodyPr/>
        <a:lstStyle/>
        <a:p>
          <a:endParaRPr lang="ru-RU"/>
        </a:p>
      </dgm:t>
    </dgm:pt>
    <dgm:pt modelId="{212C85AB-C422-48B0-8196-B14FE8AFCEED}" type="pres">
      <dgm:prSet presAssocID="{37A0EE94-1607-431A-BE49-2234FD557C97}" presName="conn" presStyleLbl="parChTrans1D2" presStyleIdx="0" presStyleCnt="1"/>
      <dgm:spPr/>
      <dgm:t>
        <a:bodyPr/>
        <a:lstStyle/>
        <a:p>
          <a:endParaRPr lang="ru-RU"/>
        </a:p>
      </dgm:t>
    </dgm:pt>
    <dgm:pt modelId="{1726DE42-4E67-4EE8-9843-07EE1520B22C}" type="pres">
      <dgm:prSet presAssocID="{37A0EE94-1607-431A-BE49-2234FD557C97}" presName="extraNode" presStyleLbl="node1" presStyleIdx="0" presStyleCnt="3"/>
      <dgm:spPr/>
      <dgm:t>
        <a:bodyPr/>
        <a:lstStyle/>
        <a:p>
          <a:endParaRPr lang="ru-RU"/>
        </a:p>
      </dgm:t>
    </dgm:pt>
    <dgm:pt modelId="{265BD1A8-7393-41FF-BC7A-E4A262343EEB}" type="pres">
      <dgm:prSet presAssocID="{37A0EE94-1607-431A-BE49-2234FD557C97}" presName="dstNode" presStyleLbl="node1" presStyleIdx="0" presStyleCnt="3"/>
      <dgm:spPr/>
      <dgm:t>
        <a:bodyPr/>
        <a:lstStyle/>
        <a:p>
          <a:endParaRPr lang="ru-RU"/>
        </a:p>
      </dgm:t>
    </dgm:pt>
    <dgm:pt modelId="{A658ED20-10F8-4AB6-B25B-BC451BE9EB10}" type="pres">
      <dgm:prSet presAssocID="{E1A3C3DD-A030-409B-A9FF-FAE38AE6239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2BF0E-1EE0-4398-BE28-5896072F0DBD}" type="pres">
      <dgm:prSet presAssocID="{E1A3C3DD-A030-409B-A9FF-FAE38AE62397}" presName="accent_1" presStyleCnt="0"/>
      <dgm:spPr/>
      <dgm:t>
        <a:bodyPr/>
        <a:lstStyle/>
        <a:p>
          <a:endParaRPr lang="ru-RU"/>
        </a:p>
      </dgm:t>
    </dgm:pt>
    <dgm:pt modelId="{85B9FF31-AC3D-49E7-996F-E8015D5A68D6}" type="pres">
      <dgm:prSet presAssocID="{E1A3C3DD-A030-409B-A9FF-FAE38AE62397}" presName="accentRepeatNode" presStyleLbl="solidFgAcc1" presStyleIdx="0" presStyleCnt="3"/>
      <dgm:spPr/>
      <dgm:t>
        <a:bodyPr/>
        <a:lstStyle/>
        <a:p>
          <a:endParaRPr lang="ru-RU"/>
        </a:p>
      </dgm:t>
    </dgm:pt>
    <dgm:pt modelId="{25B18F3E-F8D1-4EE5-B742-780A449D7445}" type="pres">
      <dgm:prSet presAssocID="{34441975-5B6C-4C28-ABE4-3C8F78F1F6E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0A7BB0-B120-4A49-8A94-23252280CCAB}" type="pres">
      <dgm:prSet presAssocID="{34441975-5B6C-4C28-ABE4-3C8F78F1F6E3}" presName="accent_2" presStyleCnt="0"/>
      <dgm:spPr/>
      <dgm:t>
        <a:bodyPr/>
        <a:lstStyle/>
        <a:p>
          <a:endParaRPr lang="ru-RU"/>
        </a:p>
      </dgm:t>
    </dgm:pt>
    <dgm:pt modelId="{8C8342B2-7EB2-48A0-A77F-9C2D065788A5}" type="pres">
      <dgm:prSet presAssocID="{34441975-5B6C-4C28-ABE4-3C8F78F1F6E3}" presName="accentRepeatNode" presStyleLbl="solidFgAcc1" presStyleIdx="1" presStyleCnt="3"/>
      <dgm:spPr/>
      <dgm:t>
        <a:bodyPr/>
        <a:lstStyle/>
        <a:p>
          <a:endParaRPr lang="ru-RU"/>
        </a:p>
      </dgm:t>
    </dgm:pt>
    <dgm:pt modelId="{61B75E52-4AC8-4029-8EC6-2AC50C5B1675}" type="pres">
      <dgm:prSet presAssocID="{D3CFAA03-63DC-4A5C-8533-47BC667DC358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AA89BB-5962-4E83-AB79-0FBE0DDB7627}" type="pres">
      <dgm:prSet presAssocID="{D3CFAA03-63DC-4A5C-8533-47BC667DC358}" presName="accent_3" presStyleCnt="0"/>
      <dgm:spPr/>
      <dgm:t>
        <a:bodyPr/>
        <a:lstStyle/>
        <a:p>
          <a:endParaRPr lang="ru-RU"/>
        </a:p>
      </dgm:t>
    </dgm:pt>
    <dgm:pt modelId="{43514725-8967-44CB-9E89-20BBC17F79C9}" type="pres">
      <dgm:prSet presAssocID="{D3CFAA03-63DC-4A5C-8533-47BC667DC358}" presName="accentRepeatNode" presStyleLbl="solidFgAcc1" presStyleIdx="2" presStyleCnt="3"/>
      <dgm:spPr/>
      <dgm:t>
        <a:bodyPr/>
        <a:lstStyle/>
        <a:p>
          <a:endParaRPr lang="ru-RU"/>
        </a:p>
      </dgm:t>
    </dgm:pt>
  </dgm:ptLst>
  <dgm:cxnLst>
    <dgm:cxn modelId="{CFC5E2CD-8D81-49EF-A099-C9B214534146}" type="presOf" srcId="{37A0EE94-1607-431A-BE49-2234FD557C97}" destId="{ADA007DE-2490-4554-90E9-323AB7111CE1}" srcOrd="0" destOrd="0" presId="urn:microsoft.com/office/officeart/2008/layout/VerticalCurvedList"/>
    <dgm:cxn modelId="{4DACCD90-988A-4FA8-93FE-552D99C8FBE7}" srcId="{37A0EE94-1607-431A-BE49-2234FD557C97}" destId="{34441975-5B6C-4C28-ABE4-3C8F78F1F6E3}" srcOrd="1" destOrd="0" parTransId="{0F2B70C1-5E3D-4D4E-97DC-51C3C63BDD82}" sibTransId="{87F6AA95-DFB3-4F02-BFF2-62E1B61A4AF4}"/>
    <dgm:cxn modelId="{7E0ED975-C617-47CD-96C0-58BCA87BFB51}" srcId="{37A0EE94-1607-431A-BE49-2234FD557C97}" destId="{D3CFAA03-63DC-4A5C-8533-47BC667DC358}" srcOrd="2" destOrd="0" parTransId="{E06EF63D-6C40-4156-A2D9-C146050F491B}" sibTransId="{097B54A1-F74A-4944-A467-BBC5CAF39580}"/>
    <dgm:cxn modelId="{3D2F362C-7FF1-4F42-A32B-36B3D19B7093}" srcId="{37A0EE94-1607-431A-BE49-2234FD557C97}" destId="{E1A3C3DD-A030-409B-A9FF-FAE38AE62397}" srcOrd="0" destOrd="0" parTransId="{4850CB1F-1B8D-4496-BE52-9A16880EB0E2}" sibTransId="{12F560D1-D2A9-4001-A81D-23F3AD9DCB2D}"/>
    <dgm:cxn modelId="{796C22C5-EF49-4B37-9209-724F37ECF1C3}" type="presOf" srcId="{D3CFAA03-63DC-4A5C-8533-47BC667DC358}" destId="{61B75E52-4AC8-4029-8EC6-2AC50C5B1675}" srcOrd="0" destOrd="0" presId="urn:microsoft.com/office/officeart/2008/layout/VerticalCurvedList"/>
    <dgm:cxn modelId="{A2D39A0C-0E29-4595-8A0E-837D347DD5AF}" type="presOf" srcId="{34441975-5B6C-4C28-ABE4-3C8F78F1F6E3}" destId="{25B18F3E-F8D1-4EE5-B742-780A449D7445}" srcOrd="0" destOrd="0" presId="urn:microsoft.com/office/officeart/2008/layout/VerticalCurvedList"/>
    <dgm:cxn modelId="{00F2CE1F-7DAF-4DD5-A7AF-358CA7727E09}" type="presOf" srcId="{12F560D1-D2A9-4001-A81D-23F3AD9DCB2D}" destId="{212C85AB-C422-48B0-8196-B14FE8AFCEED}" srcOrd="0" destOrd="0" presId="urn:microsoft.com/office/officeart/2008/layout/VerticalCurvedList"/>
    <dgm:cxn modelId="{18FEBFE9-7DC7-4416-996F-86119F1978AE}" type="presOf" srcId="{E1A3C3DD-A030-409B-A9FF-FAE38AE62397}" destId="{A658ED20-10F8-4AB6-B25B-BC451BE9EB10}" srcOrd="0" destOrd="0" presId="urn:microsoft.com/office/officeart/2008/layout/VerticalCurvedList"/>
    <dgm:cxn modelId="{F9A769C3-9069-498A-A263-55036584FE8F}" type="presParOf" srcId="{ADA007DE-2490-4554-90E9-323AB7111CE1}" destId="{5A329D7B-8967-4D8A-BB2C-52A87BDC439C}" srcOrd="0" destOrd="0" presId="urn:microsoft.com/office/officeart/2008/layout/VerticalCurvedList"/>
    <dgm:cxn modelId="{829AE441-A0C5-48AE-A57D-E3D7697232F3}" type="presParOf" srcId="{5A329D7B-8967-4D8A-BB2C-52A87BDC439C}" destId="{9EB6C22A-B798-4525-B839-CCADB6D9C6B0}" srcOrd="0" destOrd="0" presId="urn:microsoft.com/office/officeart/2008/layout/VerticalCurvedList"/>
    <dgm:cxn modelId="{B3641952-7AC2-4262-845E-ACEA573D8D31}" type="presParOf" srcId="{9EB6C22A-B798-4525-B839-CCADB6D9C6B0}" destId="{822FC3BA-F56F-4BD6-9BD3-42E1B452694C}" srcOrd="0" destOrd="0" presId="urn:microsoft.com/office/officeart/2008/layout/VerticalCurvedList"/>
    <dgm:cxn modelId="{463EECC3-8D7C-41CE-91E1-860CA20EAFA5}" type="presParOf" srcId="{9EB6C22A-B798-4525-B839-CCADB6D9C6B0}" destId="{212C85AB-C422-48B0-8196-B14FE8AFCEED}" srcOrd="1" destOrd="0" presId="urn:microsoft.com/office/officeart/2008/layout/VerticalCurvedList"/>
    <dgm:cxn modelId="{0C56B970-5BA0-43C4-939B-D848124260BD}" type="presParOf" srcId="{9EB6C22A-B798-4525-B839-CCADB6D9C6B0}" destId="{1726DE42-4E67-4EE8-9843-07EE1520B22C}" srcOrd="2" destOrd="0" presId="urn:microsoft.com/office/officeart/2008/layout/VerticalCurvedList"/>
    <dgm:cxn modelId="{D7A08D09-B7C4-435B-BFEB-6BFE97A41E4D}" type="presParOf" srcId="{9EB6C22A-B798-4525-B839-CCADB6D9C6B0}" destId="{265BD1A8-7393-41FF-BC7A-E4A262343EEB}" srcOrd="3" destOrd="0" presId="urn:microsoft.com/office/officeart/2008/layout/VerticalCurvedList"/>
    <dgm:cxn modelId="{B711A7D0-63D2-4E1C-9123-E0EB05F3622D}" type="presParOf" srcId="{5A329D7B-8967-4D8A-BB2C-52A87BDC439C}" destId="{A658ED20-10F8-4AB6-B25B-BC451BE9EB10}" srcOrd="1" destOrd="0" presId="urn:microsoft.com/office/officeart/2008/layout/VerticalCurvedList"/>
    <dgm:cxn modelId="{2A085FF2-6967-450C-99F3-F4D58E3AD852}" type="presParOf" srcId="{5A329D7B-8967-4D8A-BB2C-52A87BDC439C}" destId="{F652BF0E-1EE0-4398-BE28-5896072F0DBD}" srcOrd="2" destOrd="0" presId="urn:microsoft.com/office/officeart/2008/layout/VerticalCurvedList"/>
    <dgm:cxn modelId="{B45249A2-D739-431E-82F0-EEE67414C4C6}" type="presParOf" srcId="{F652BF0E-1EE0-4398-BE28-5896072F0DBD}" destId="{85B9FF31-AC3D-49E7-996F-E8015D5A68D6}" srcOrd="0" destOrd="0" presId="urn:microsoft.com/office/officeart/2008/layout/VerticalCurvedList"/>
    <dgm:cxn modelId="{3D27508E-DE7C-41D0-B15B-3ECB227C60D3}" type="presParOf" srcId="{5A329D7B-8967-4D8A-BB2C-52A87BDC439C}" destId="{25B18F3E-F8D1-4EE5-B742-780A449D7445}" srcOrd="3" destOrd="0" presId="urn:microsoft.com/office/officeart/2008/layout/VerticalCurvedList"/>
    <dgm:cxn modelId="{573811FB-167F-435A-A479-A3C65C22C548}" type="presParOf" srcId="{5A329D7B-8967-4D8A-BB2C-52A87BDC439C}" destId="{BC0A7BB0-B120-4A49-8A94-23252280CCAB}" srcOrd="4" destOrd="0" presId="urn:microsoft.com/office/officeart/2008/layout/VerticalCurvedList"/>
    <dgm:cxn modelId="{2E6626E9-FAA6-48C4-9473-BEC9EB3D2ACB}" type="presParOf" srcId="{BC0A7BB0-B120-4A49-8A94-23252280CCAB}" destId="{8C8342B2-7EB2-48A0-A77F-9C2D065788A5}" srcOrd="0" destOrd="0" presId="urn:microsoft.com/office/officeart/2008/layout/VerticalCurvedList"/>
    <dgm:cxn modelId="{6323AD59-BABF-4D98-AC1A-1F80F726CB7B}" type="presParOf" srcId="{5A329D7B-8967-4D8A-BB2C-52A87BDC439C}" destId="{61B75E52-4AC8-4029-8EC6-2AC50C5B1675}" srcOrd="5" destOrd="0" presId="urn:microsoft.com/office/officeart/2008/layout/VerticalCurvedList"/>
    <dgm:cxn modelId="{F2FEE6C4-B5CB-4942-A6BF-DEC96649D3B2}" type="presParOf" srcId="{5A329D7B-8967-4D8A-BB2C-52A87BDC439C}" destId="{46AA89BB-5962-4E83-AB79-0FBE0DDB7627}" srcOrd="6" destOrd="0" presId="urn:microsoft.com/office/officeart/2008/layout/VerticalCurvedList"/>
    <dgm:cxn modelId="{B80A35B4-3BDD-4C55-A38D-5FDE5F55372C}" type="presParOf" srcId="{46AA89BB-5962-4E83-AB79-0FBE0DDB7627}" destId="{43514725-8967-44CB-9E89-20BBC17F79C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7B8ADF-2A2F-4B08-A038-4B8A63541644}" type="doc">
      <dgm:prSet loTypeId="urn:microsoft.com/office/officeart/2005/8/layout/arrow2" loCatId="process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3F41FDFC-CD3F-4AF8-A7B8-ED8F476F866D}">
      <dgm:prSet phldrT="[Текст]" custT="1"/>
      <dgm:spPr/>
      <dgm:t>
        <a:bodyPr/>
        <a:lstStyle/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1562г.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A17282-802A-4F9B-A2B4-2DCE394E1D4D}" type="parTrans" cxnId="{FC12FB17-B519-4652-968A-B4FB5D676C37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5C7380-9B01-46E5-9F99-D345F28D1EE5}" type="sibTrans" cxnId="{FC12FB17-B519-4652-968A-B4FB5D676C37}">
      <dgm:prSet custT="1"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97551D-80DD-4791-AD20-D10A994F7372}">
      <dgm:prSet phldrT="[Текст]" custT="1"/>
      <dgm:spPr/>
      <dgm:t>
        <a:bodyPr/>
        <a:lstStyle/>
        <a:p>
          <a:r>
            <a:rPr lang="ru-RU" sz="32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Первая книга, изданная на территории Беларуси кириллицей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49F224-3499-47AD-8B25-9D11556B66CE}" type="parTrans" cxnId="{ECDD4465-D477-4DB8-A937-2FE05A693BC2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4EEA56-17B4-405D-BDE8-AFC60BDCC17D}" type="sibTrans" cxnId="{ECDD4465-D477-4DB8-A937-2FE05A693BC2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C320C9-7E42-4C30-A99C-47EB282F7946}" type="pres">
      <dgm:prSet presAssocID="{737B8ADF-2A2F-4B08-A038-4B8A63541644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D3C916-E3FF-4514-BAA7-C920339EB7C2}" type="pres">
      <dgm:prSet presAssocID="{737B8ADF-2A2F-4B08-A038-4B8A63541644}" presName="arrow" presStyleLbl="bgShp" presStyleIdx="0" presStyleCnt="1"/>
      <dgm:spPr/>
    </dgm:pt>
    <dgm:pt modelId="{50E327B2-EEC3-4F2F-AE9D-11259487C306}" type="pres">
      <dgm:prSet presAssocID="{737B8ADF-2A2F-4B08-A038-4B8A63541644}" presName="arrowDiagram2" presStyleCnt="0"/>
      <dgm:spPr/>
    </dgm:pt>
    <dgm:pt modelId="{BC2F8BE0-A6D6-44CC-967A-A19BD54D4D82}" type="pres">
      <dgm:prSet presAssocID="{3F41FDFC-CD3F-4AF8-A7B8-ED8F476F866D}" presName="bullet2a" presStyleLbl="node1" presStyleIdx="0" presStyleCnt="2"/>
      <dgm:spPr/>
    </dgm:pt>
    <dgm:pt modelId="{F41FDAB0-3940-41EC-825C-0123C1EFFA31}" type="pres">
      <dgm:prSet presAssocID="{3F41FDFC-CD3F-4AF8-A7B8-ED8F476F866D}" presName="textBox2a" presStyleLbl="revTx" presStyleIdx="0" presStyleCnt="2" custScaleY="25044" custLinFactNeighborX="-83625" custLinFactNeighborY="-971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CA9E54-0528-41D3-B4AA-0405FABFA57E}" type="pres">
      <dgm:prSet presAssocID="{3A97551D-80DD-4791-AD20-D10A994F7372}" presName="bullet2b" presStyleLbl="node1" presStyleIdx="1" presStyleCnt="2"/>
      <dgm:spPr/>
    </dgm:pt>
    <dgm:pt modelId="{E716DA41-9B4B-4A20-9EA5-C285FA1E5881}" type="pres">
      <dgm:prSet presAssocID="{3A97551D-80DD-4791-AD20-D10A994F7372}" presName="textBox2b" presStyleLbl="revTx" presStyleIdx="1" presStyleCnt="2" custScaleX="366188" custScaleY="82436" custLinFactNeighborX="42702" custLinFactNeighborY="3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DD4465-D477-4DB8-A937-2FE05A693BC2}" srcId="{737B8ADF-2A2F-4B08-A038-4B8A63541644}" destId="{3A97551D-80DD-4791-AD20-D10A994F7372}" srcOrd="1" destOrd="0" parTransId="{6549F224-3499-47AD-8B25-9D11556B66CE}" sibTransId="{F44EEA56-17B4-405D-BDE8-AFC60BDCC17D}"/>
    <dgm:cxn modelId="{4F841348-F984-4200-BB91-1AA565AF16C5}" type="presOf" srcId="{3A97551D-80DD-4791-AD20-D10A994F7372}" destId="{E716DA41-9B4B-4A20-9EA5-C285FA1E5881}" srcOrd="0" destOrd="0" presId="urn:microsoft.com/office/officeart/2005/8/layout/arrow2"/>
    <dgm:cxn modelId="{CFF76F98-2BB6-4BCF-8417-E42262723445}" type="presOf" srcId="{737B8ADF-2A2F-4B08-A038-4B8A63541644}" destId="{C8C320C9-7E42-4C30-A99C-47EB282F7946}" srcOrd="0" destOrd="0" presId="urn:microsoft.com/office/officeart/2005/8/layout/arrow2"/>
    <dgm:cxn modelId="{8A6A79DD-922B-436D-A630-58DA2172DF2D}" type="presOf" srcId="{3F41FDFC-CD3F-4AF8-A7B8-ED8F476F866D}" destId="{F41FDAB0-3940-41EC-825C-0123C1EFFA31}" srcOrd="0" destOrd="0" presId="urn:microsoft.com/office/officeart/2005/8/layout/arrow2"/>
    <dgm:cxn modelId="{FC12FB17-B519-4652-968A-B4FB5D676C37}" srcId="{737B8ADF-2A2F-4B08-A038-4B8A63541644}" destId="{3F41FDFC-CD3F-4AF8-A7B8-ED8F476F866D}" srcOrd="0" destOrd="0" parTransId="{DCA17282-802A-4F9B-A2B4-2DCE394E1D4D}" sibTransId="{035C7380-9B01-46E5-9F99-D345F28D1EE5}"/>
    <dgm:cxn modelId="{BFAB7030-0D76-4253-8863-87CF485230A2}" type="presParOf" srcId="{C8C320C9-7E42-4C30-A99C-47EB282F7946}" destId="{67D3C916-E3FF-4514-BAA7-C920339EB7C2}" srcOrd="0" destOrd="0" presId="urn:microsoft.com/office/officeart/2005/8/layout/arrow2"/>
    <dgm:cxn modelId="{993EEB61-2EF3-4282-92A8-F23910EF3F91}" type="presParOf" srcId="{C8C320C9-7E42-4C30-A99C-47EB282F7946}" destId="{50E327B2-EEC3-4F2F-AE9D-11259487C306}" srcOrd="1" destOrd="0" presId="urn:microsoft.com/office/officeart/2005/8/layout/arrow2"/>
    <dgm:cxn modelId="{9D30D578-9A55-4B50-8735-08244EED75A4}" type="presParOf" srcId="{50E327B2-EEC3-4F2F-AE9D-11259487C306}" destId="{BC2F8BE0-A6D6-44CC-967A-A19BD54D4D82}" srcOrd="0" destOrd="0" presId="urn:microsoft.com/office/officeart/2005/8/layout/arrow2"/>
    <dgm:cxn modelId="{8013EB05-26F4-4E00-B9F3-755F39039ED6}" type="presParOf" srcId="{50E327B2-EEC3-4F2F-AE9D-11259487C306}" destId="{F41FDAB0-3940-41EC-825C-0123C1EFFA31}" srcOrd="1" destOrd="0" presId="urn:microsoft.com/office/officeart/2005/8/layout/arrow2"/>
    <dgm:cxn modelId="{3B05CA98-BAC7-4D63-A6E9-1732B069EAB3}" type="presParOf" srcId="{50E327B2-EEC3-4F2F-AE9D-11259487C306}" destId="{40CA9E54-0528-41D3-B4AA-0405FABFA57E}" srcOrd="2" destOrd="0" presId="urn:microsoft.com/office/officeart/2005/8/layout/arrow2"/>
    <dgm:cxn modelId="{91F27C4C-7ABF-49A2-8832-D60A0E2BD56F}" type="presParOf" srcId="{50E327B2-EEC3-4F2F-AE9D-11259487C306}" destId="{E716DA41-9B4B-4A20-9EA5-C285FA1E5881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7A0EE94-1607-431A-BE49-2234FD557C97}" type="doc">
      <dgm:prSet loTypeId="urn:microsoft.com/office/officeart/2008/layout/VerticalCurvedList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90F4BC5F-C679-40B4-9F5F-48BF869CE085}">
      <dgm:prSet custT="1"/>
      <dgm:spPr/>
      <dgm:t>
        <a:bodyPr/>
        <a:lstStyle/>
        <a:p>
          <a:r>
            <a:rPr lang="ru-RU" sz="2800" b="1" i="0" dirty="0" smtClean="0"/>
            <a:t>В имении </a:t>
          </a:r>
          <a:r>
            <a:rPr lang="ru-RU" sz="2800" b="1" i="0" dirty="0" err="1" smtClean="0"/>
            <a:t>Тяпино</a:t>
          </a:r>
          <a:r>
            <a:rPr lang="ru-RU" sz="2800" b="1" i="0" dirty="0" smtClean="0"/>
            <a:t>, в 1570-е гг. </a:t>
          </a:r>
          <a:endParaRPr lang="ru-RU" sz="2800" b="1" dirty="0"/>
        </a:p>
      </dgm:t>
    </dgm:pt>
    <dgm:pt modelId="{A4DC8E6C-48D8-4D19-AB5B-732B72534C5C}" type="parTrans" cxnId="{1DCB1A64-8802-44B5-98F7-84EEA30519DF}">
      <dgm:prSet/>
      <dgm:spPr/>
      <dgm:t>
        <a:bodyPr/>
        <a:lstStyle/>
        <a:p>
          <a:endParaRPr lang="ru-RU" sz="2800" b="1"/>
        </a:p>
      </dgm:t>
    </dgm:pt>
    <dgm:pt modelId="{BF334D55-857D-494B-AD0A-19BA2BE1C8D5}" type="sibTrans" cxnId="{1DCB1A64-8802-44B5-98F7-84EEA30519DF}">
      <dgm:prSet/>
      <dgm:spPr/>
      <dgm:t>
        <a:bodyPr/>
        <a:lstStyle/>
        <a:p>
          <a:endParaRPr lang="ru-RU" sz="2800" b="1"/>
        </a:p>
      </dgm:t>
    </dgm:pt>
    <dgm:pt modelId="{A7F63C33-0604-4065-A9CA-AE917596A379}">
      <dgm:prSet custT="1"/>
      <dgm:spPr/>
      <dgm:t>
        <a:bodyPr/>
        <a:lstStyle/>
        <a:p>
          <a:r>
            <a:rPr lang="ru-RU" sz="2800" b="1" i="0" dirty="0" smtClean="0"/>
            <a:t>перевел и издал «Евангелие» на церковнославянском и белорусском языках</a:t>
          </a:r>
          <a:endParaRPr lang="ru-RU" sz="2800" b="1" dirty="0"/>
        </a:p>
      </dgm:t>
    </dgm:pt>
    <dgm:pt modelId="{AE7CEDC1-7F04-499C-91B3-74A5FF89F020}" type="parTrans" cxnId="{939FB18F-85A9-4C0F-8910-97E7FCF06FFE}">
      <dgm:prSet/>
      <dgm:spPr/>
      <dgm:t>
        <a:bodyPr/>
        <a:lstStyle/>
        <a:p>
          <a:endParaRPr lang="ru-RU" sz="2800" b="1"/>
        </a:p>
      </dgm:t>
    </dgm:pt>
    <dgm:pt modelId="{64A3D177-CEB5-43E9-A9A9-15D9DBABF92C}" type="sibTrans" cxnId="{939FB18F-85A9-4C0F-8910-97E7FCF06FFE}">
      <dgm:prSet/>
      <dgm:spPr/>
      <dgm:t>
        <a:bodyPr/>
        <a:lstStyle/>
        <a:p>
          <a:endParaRPr lang="ru-RU" sz="2800" b="1"/>
        </a:p>
      </dgm:t>
    </dgm:pt>
    <dgm:pt modelId="{0873F6ED-715D-428F-A959-E2DB99E8A611}">
      <dgm:prSet custT="1"/>
      <dgm:spPr/>
      <dgm:t>
        <a:bodyPr/>
        <a:lstStyle/>
        <a:p>
          <a:r>
            <a:rPr lang="ru-RU" sz="2800" b="1" dirty="0" smtClean="0"/>
            <a:t>выступал за увеличение количества школ, распространение письменности </a:t>
          </a:r>
          <a:endParaRPr lang="ru-RU" sz="2800" b="1" dirty="0"/>
        </a:p>
      </dgm:t>
    </dgm:pt>
    <dgm:pt modelId="{45D553CE-C409-4863-B61E-18207DA8B1F8}" type="parTrans" cxnId="{2B83136F-1459-4127-887B-158965A63D87}">
      <dgm:prSet/>
      <dgm:spPr/>
      <dgm:t>
        <a:bodyPr/>
        <a:lstStyle/>
        <a:p>
          <a:endParaRPr lang="ru-RU" sz="2800" b="1"/>
        </a:p>
      </dgm:t>
    </dgm:pt>
    <dgm:pt modelId="{C46377E2-1462-4D75-9E21-63C0295A80E9}" type="sibTrans" cxnId="{2B83136F-1459-4127-887B-158965A63D87}">
      <dgm:prSet/>
      <dgm:spPr/>
      <dgm:t>
        <a:bodyPr/>
        <a:lstStyle/>
        <a:p>
          <a:endParaRPr lang="ru-RU" sz="2800" b="1"/>
        </a:p>
      </dgm:t>
    </dgm:pt>
    <dgm:pt modelId="{26B63039-3B14-4ED9-AF5A-1AE18BF2F265}">
      <dgm:prSet custT="1"/>
      <dgm:spPr/>
      <dgm:t>
        <a:bodyPr/>
        <a:lstStyle/>
        <a:p>
          <a:r>
            <a:rPr lang="ru-RU" sz="2800" b="1" dirty="0" smtClean="0"/>
            <a:t>развивал идею служения родине</a:t>
          </a:r>
          <a:endParaRPr lang="ru-RU" sz="2800" b="1" dirty="0"/>
        </a:p>
      </dgm:t>
    </dgm:pt>
    <dgm:pt modelId="{A887AA3A-31DC-4AF5-AB73-825494B5DDC4}" type="parTrans" cxnId="{B6A00448-93A1-4358-9FC2-2AA6AE678D4E}">
      <dgm:prSet/>
      <dgm:spPr/>
      <dgm:t>
        <a:bodyPr/>
        <a:lstStyle/>
        <a:p>
          <a:endParaRPr lang="ru-RU" sz="2800" b="1"/>
        </a:p>
      </dgm:t>
    </dgm:pt>
    <dgm:pt modelId="{518FA0A5-7E02-47F7-AF90-F34F31F1211C}" type="sibTrans" cxnId="{B6A00448-93A1-4358-9FC2-2AA6AE678D4E}">
      <dgm:prSet/>
      <dgm:spPr/>
      <dgm:t>
        <a:bodyPr/>
        <a:lstStyle/>
        <a:p>
          <a:endParaRPr lang="ru-RU" sz="2800" b="1"/>
        </a:p>
      </dgm:t>
    </dgm:pt>
    <dgm:pt modelId="{ADA007DE-2490-4554-90E9-323AB7111CE1}" type="pres">
      <dgm:prSet presAssocID="{37A0EE94-1607-431A-BE49-2234FD557C9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A329D7B-8967-4D8A-BB2C-52A87BDC439C}" type="pres">
      <dgm:prSet presAssocID="{37A0EE94-1607-431A-BE49-2234FD557C97}" presName="Name1" presStyleCnt="0"/>
      <dgm:spPr/>
      <dgm:t>
        <a:bodyPr/>
        <a:lstStyle/>
        <a:p>
          <a:endParaRPr lang="ru-RU"/>
        </a:p>
      </dgm:t>
    </dgm:pt>
    <dgm:pt modelId="{9EB6C22A-B798-4525-B839-CCADB6D9C6B0}" type="pres">
      <dgm:prSet presAssocID="{37A0EE94-1607-431A-BE49-2234FD557C97}" presName="cycle" presStyleCnt="0"/>
      <dgm:spPr/>
      <dgm:t>
        <a:bodyPr/>
        <a:lstStyle/>
        <a:p>
          <a:endParaRPr lang="ru-RU"/>
        </a:p>
      </dgm:t>
    </dgm:pt>
    <dgm:pt modelId="{822FC3BA-F56F-4BD6-9BD3-42E1B452694C}" type="pres">
      <dgm:prSet presAssocID="{37A0EE94-1607-431A-BE49-2234FD557C97}" presName="srcNode" presStyleLbl="node1" presStyleIdx="0" presStyleCnt="4"/>
      <dgm:spPr/>
      <dgm:t>
        <a:bodyPr/>
        <a:lstStyle/>
        <a:p>
          <a:endParaRPr lang="ru-RU"/>
        </a:p>
      </dgm:t>
    </dgm:pt>
    <dgm:pt modelId="{212C85AB-C422-48B0-8196-B14FE8AFCEED}" type="pres">
      <dgm:prSet presAssocID="{37A0EE94-1607-431A-BE49-2234FD557C97}" presName="conn" presStyleLbl="parChTrans1D2" presStyleIdx="0" presStyleCnt="1"/>
      <dgm:spPr/>
      <dgm:t>
        <a:bodyPr/>
        <a:lstStyle/>
        <a:p>
          <a:endParaRPr lang="ru-RU"/>
        </a:p>
      </dgm:t>
    </dgm:pt>
    <dgm:pt modelId="{1726DE42-4E67-4EE8-9843-07EE1520B22C}" type="pres">
      <dgm:prSet presAssocID="{37A0EE94-1607-431A-BE49-2234FD557C97}" presName="extraNode" presStyleLbl="node1" presStyleIdx="0" presStyleCnt="4"/>
      <dgm:spPr/>
      <dgm:t>
        <a:bodyPr/>
        <a:lstStyle/>
        <a:p>
          <a:endParaRPr lang="ru-RU"/>
        </a:p>
      </dgm:t>
    </dgm:pt>
    <dgm:pt modelId="{265BD1A8-7393-41FF-BC7A-E4A262343EEB}" type="pres">
      <dgm:prSet presAssocID="{37A0EE94-1607-431A-BE49-2234FD557C97}" presName="dstNode" presStyleLbl="node1" presStyleIdx="0" presStyleCnt="4"/>
      <dgm:spPr/>
      <dgm:t>
        <a:bodyPr/>
        <a:lstStyle/>
        <a:p>
          <a:endParaRPr lang="ru-RU"/>
        </a:p>
      </dgm:t>
    </dgm:pt>
    <dgm:pt modelId="{EB832796-EA92-427C-83E9-0ED304DDD184}" type="pres">
      <dgm:prSet presAssocID="{90F4BC5F-C679-40B4-9F5F-48BF869CE085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DD32FF-2E6C-4753-B5E7-C52CF60B37E1}" type="pres">
      <dgm:prSet presAssocID="{90F4BC5F-C679-40B4-9F5F-48BF869CE085}" presName="accent_1" presStyleCnt="0"/>
      <dgm:spPr/>
      <dgm:t>
        <a:bodyPr/>
        <a:lstStyle/>
        <a:p>
          <a:endParaRPr lang="ru-RU"/>
        </a:p>
      </dgm:t>
    </dgm:pt>
    <dgm:pt modelId="{990229EF-200B-49C2-B7BE-985D0345B253}" type="pres">
      <dgm:prSet presAssocID="{90F4BC5F-C679-40B4-9F5F-48BF869CE085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19FAFA26-AD48-49C5-968A-BB22CBFF4164}" type="pres">
      <dgm:prSet presAssocID="{A7F63C33-0604-4065-A9CA-AE917596A37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D49519-6314-4ED4-BBCE-BCF1584F39F1}" type="pres">
      <dgm:prSet presAssocID="{A7F63C33-0604-4065-A9CA-AE917596A379}" presName="accent_2" presStyleCnt="0"/>
      <dgm:spPr/>
      <dgm:t>
        <a:bodyPr/>
        <a:lstStyle/>
        <a:p>
          <a:endParaRPr lang="ru-RU"/>
        </a:p>
      </dgm:t>
    </dgm:pt>
    <dgm:pt modelId="{CEF892F3-B071-4A4F-92E1-6A54FBCCA84B}" type="pres">
      <dgm:prSet presAssocID="{A7F63C33-0604-4065-A9CA-AE917596A379}" presName="accentRepeatNode" presStyleLbl="solidFgAcc1" presStyleIdx="1" presStyleCnt="4"/>
      <dgm:spPr/>
      <dgm:t>
        <a:bodyPr/>
        <a:lstStyle/>
        <a:p>
          <a:endParaRPr lang="ru-RU"/>
        </a:p>
      </dgm:t>
    </dgm:pt>
    <dgm:pt modelId="{76BFF7FD-9893-45B2-9A14-170B1C797E82}" type="pres">
      <dgm:prSet presAssocID="{0873F6ED-715D-428F-A959-E2DB99E8A61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C5C61E-156E-455B-9FCE-C3034F5069F3}" type="pres">
      <dgm:prSet presAssocID="{0873F6ED-715D-428F-A959-E2DB99E8A611}" presName="accent_3" presStyleCnt="0"/>
      <dgm:spPr/>
      <dgm:t>
        <a:bodyPr/>
        <a:lstStyle/>
        <a:p>
          <a:endParaRPr lang="ru-RU"/>
        </a:p>
      </dgm:t>
    </dgm:pt>
    <dgm:pt modelId="{3B8D660C-B945-44BB-B4E0-64722FBC4C0B}" type="pres">
      <dgm:prSet presAssocID="{0873F6ED-715D-428F-A959-E2DB99E8A611}" presName="accentRepeatNode" presStyleLbl="solidFgAcc1" presStyleIdx="2" presStyleCnt="4"/>
      <dgm:spPr/>
      <dgm:t>
        <a:bodyPr/>
        <a:lstStyle/>
        <a:p>
          <a:endParaRPr lang="ru-RU"/>
        </a:p>
      </dgm:t>
    </dgm:pt>
    <dgm:pt modelId="{009F26B4-23DE-4E9C-9B28-354D8EDB94B9}" type="pres">
      <dgm:prSet presAssocID="{26B63039-3B14-4ED9-AF5A-1AE18BF2F265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3873DD-DD6F-4163-BAB3-B42A419D34BD}" type="pres">
      <dgm:prSet presAssocID="{26B63039-3B14-4ED9-AF5A-1AE18BF2F265}" presName="accent_4" presStyleCnt="0"/>
      <dgm:spPr/>
      <dgm:t>
        <a:bodyPr/>
        <a:lstStyle/>
        <a:p>
          <a:endParaRPr lang="ru-RU"/>
        </a:p>
      </dgm:t>
    </dgm:pt>
    <dgm:pt modelId="{0151CC71-1D9D-465A-98E3-0A5B7FE39AC2}" type="pres">
      <dgm:prSet presAssocID="{26B63039-3B14-4ED9-AF5A-1AE18BF2F265}" presName="accentRepeatNode" presStyleLbl="solidFgAcc1" presStyleIdx="3" presStyleCnt="4"/>
      <dgm:spPr/>
      <dgm:t>
        <a:bodyPr/>
        <a:lstStyle/>
        <a:p>
          <a:endParaRPr lang="ru-RU"/>
        </a:p>
      </dgm:t>
    </dgm:pt>
  </dgm:ptLst>
  <dgm:cxnLst>
    <dgm:cxn modelId="{86B1024C-97C1-4E8F-A34D-9C9E138079B3}" type="presOf" srcId="{37A0EE94-1607-431A-BE49-2234FD557C97}" destId="{ADA007DE-2490-4554-90E9-323AB7111CE1}" srcOrd="0" destOrd="0" presId="urn:microsoft.com/office/officeart/2008/layout/VerticalCurvedList"/>
    <dgm:cxn modelId="{274265B2-2FA2-44A8-AFF3-9AB7E8EA362E}" type="presOf" srcId="{A7F63C33-0604-4065-A9CA-AE917596A379}" destId="{19FAFA26-AD48-49C5-968A-BB22CBFF4164}" srcOrd="0" destOrd="0" presId="urn:microsoft.com/office/officeart/2008/layout/VerticalCurvedList"/>
    <dgm:cxn modelId="{BE6E645D-BCF1-4640-8C1B-92851C017C5F}" type="presOf" srcId="{26B63039-3B14-4ED9-AF5A-1AE18BF2F265}" destId="{009F26B4-23DE-4E9C-9B28-354D8EDB94B9}" srcOrd="0" destOrd="0" presId="urn:microsoft.com/office/officeart/2008/layout/VerticalCurvedList"/>
    <dgm:cxn modelId="{D04EFB70-45DF-48EF-9EDF-5724F57F4846}" type="presOf" srcId="{BF334D55-857D-494B-AD0A-19BA2BE1C8D5}" destId="{212C85AB-C422-48B0-8196-B14FE8AFCEED}" srcOrd="0" destOrd="0" presId="urn:microsoft.com/office/officeart/2008/layout/VerticalCurvedList"/>
    <dgm:cxn modelId="{B6A00448-93A1-4358-9FC2-2AA6AE678D4E}" srcId="{37A0EE94-1607-431A-BE49-2234FD557C97}" destId="{26B63039-3B14-4ED9-AF5A-1AE18BF2F265}" srcOrd="3" destOrd="0" parTransId="{A887AA3A-31DC-4AF5-AB73-825494B5DDC4}" sibTransId="{518FA0A5-7E02-47F7-AF90-F34F31F1211C}"/>
    <dgm:cxn modelId="{94A884F0-8C66-45BE-B107-71920026A700}" type="presOf" srcId="{90F4BC5F-C679-40B4-9F5F-48BF869CE085}" destId="{EB832796-EA92-427C-83E9-0ED304DDD184}" srcOrd="0" destOrd="0" presId="urn:microsoft.com/office/officeart/2008/layout/VerticalCurvedList"/>
    <dgm:cxn modelId="{939FB18F-85A9-4C0F-8910-97E7FCF06FFE}" srcId="{37A0EE94-1607-431A-BE49-2234FD557C97}" destId="{A7F63C33-0604-4065-A9CA-AE917596A379}" srcOrd="1" destOrd="0" parTransId="{AE7CEDC1-7F04-499C-91B3-74A5FF89F020}" sibTransId="{64A3D177-CEB5-43E9-A9A9-15D9DBABF92C}"/>
    <dgm:cxn modelId="{A8335E94-07E7-4B06-8F1A-9C54AB78CD41}" type="presOf" srcId="{0873F6ED-715D-428F-A959-E2DB99E8A611}" destId="{76BFF7FD-9893-45B2-9A14-170B1C797E82}" srcOrd="0" destOrd="0" presId="urn:microsoft.com/office/officeart/2008/layout/VerticalCurvedList"/>
    <dgm:cxn modelId="{1DCB1A64-8802-44B5-98F7-84EEA30519DF}" srcId="{37A0EE94-1607-431A-BE49-2234FD557C97}" destId="{90F4BC5F-C679-40B4-9F5F-48BF869CE085}" srcOrd="0" destOrd="0" parTransId="{A4DC8E6C-48D8-4D19-AB5B-732B72534C5C}" sibTransId="{BF334D55-857D-494B-AD0A-19BA2BE1C8D5}"/>
    <dgm:cxn modelId="{2B83136F-1459-4127-887B-158965A63D87}" srcId="{37A0EE94-1607-431A-BE49-2234FD557C97}" destId="{0873F6ED-715D-428F-A959-E2DB99E8A611}" srcOrd="2" destOrd="0" parTransId="{45D553CE-C409-4863-B61E-18207DA8B1F8}" sibTransId="{C46377E2-1462-4D75-9E21-63C0295A80E9}"/>
    <dgm:cxn modelId="{1CE26B1C-CAE9-4378-875D-97A7AA9A1D2B}" type="presParOf" srcId="{ADA007DE-2490-4554-90E9-323AB7111CE1}" destId="{5A329D7B-8967-4D8A-BB2C-52A87BDC439C}" srcOrd="0" destOrd="0" presId="urn:microsoft.com/office/officeart/2008/layout/VerticalCurvedList"/>
    <dgm:cxn modelId="{D7FA4329-F87D-41BE-9BA5-A1D82CCDE578}" type="presParOf" srcId="{5A329D7B-8967-4D8A-BB2C-52A87BDC439C}" destId="{9EB6C22A-B798-4525-B839-CCADB6D9C6B0}" srcOrd="0" destOrd="0" presId="urn:microsoft.com/office/officeart/2008/layout/VerticalCurvedList"/>
    <dgm:cxn modelId="{53EA5ED0-535C-49B0-A962-00BD5AB2C37C}" type="presParOf" srcId="{9EB6C22A-B798-4525-B839-CCADB6D9C6B0}" destId="{822FC3BA-F56F-4BD6-9BD3-42E1B452694C}" srcOrd="0" destOrd="0" presId="urn:microsoft.com/office/officeart/2008/layout/VerticalCurvedList"/>
    <dgm:cxn modelId="{8521C617-CB46-43D2-8824-6134C5E4FF2B}" type="presParOf" srcId="{9EB6C22A-B798-4525-B839-CCADB6D9C6B0}" destId="{212C85AB-C422-48B0-8196-B14FE8AFCEED}" srcOrd="1" destOrd="0" presId="urn:microsoft.com/office/officeart/2008/layout/VerticalCurvedList"/>
    <dgm:cxn modelId="{0199702A-87CF-417F-A85B-61C20ED9C037}" type="presParOf" srcId="{9EB6C22A-B798-4525-B839-CCADB6D9C6B0}" destId="{1726DE42-4E67-4EE8-9843-07EE1520B22C}" srcOrd="2" destOrd="0" presId="urn:microsoft.com/office/officeart/2008/layout/VerticalCurvedList"/>
    <dgm:cxn modelId="{F00AA410-FDDC-43A0-90CF-A691F66A97CC}" type="presParOf" srcId="{9EB6C22A-B798-4525-B839-CCADB6D9C6B0}" destId="{265BD1A8-7393-41FF-BC7A-E4A262343EEB}" srcOrd="3" destOrd="0" presId="urn:microsoft.com/office/officeart/2008/layout/VerticalCurvedList"/>
    <dgm:cxn modelId="{8CB9A8B3-9EF1-4A9E-ABB8-6B4EE45BD1BD}" type="presParOf" srcId="{5A329D7B-8967-4D8A-BB2C-52A87BDC439C}" destId="{EB832796-EA92-427C-83E9-0ED304DDD184}" srcOrd="1" destOrd="0" presId="urn:microsoft.com/office/officeart/2008/layout/VerticalCurvedList"/>
    <dgm:cxn modelId="{8B7A518F-2083-453B-949D-C37AC56605D0}" type="presParOf" srcId="{5A329D7B-8967-4D8A-BB2C-52A87BDC439C}" destId="{F9DD32FF-2E6C-4753-B5E7-C52CF60B37E1}" srcOrd="2" destOrd="0" presId="urn:microsoft.com/office/officeart/2008/layout/VerticalCurvedList"/>
    <dgm:cxn modelId="{B8049E04-EF0D-4A28-8AC4-A0A4690C75A1}" type="presParOf" srcId="{F9DD32FF-2E6C-4753-B5E7-C52CF60B37E1}" destId="{990229EF-200B-49C2-B7BE-985D0345B253}" srcOrd="0" destOrd="0" presId="urn:microsoft.com/office/officeart/2008/layout/VerticalCurvedList"/>
    <dgm:cxn modelId="{1E0DD82C-079D-469D-B41B-32FDBDED335B}" type="presParOf" srcId="{5A329D7B-8967-4D8A-BB2C-52A87BDC439C}" destId="{19FAFA26-AD48-49C5-968A-BB22CBFF4164}" srcOrd="3" destOrd="0" presId="urn:microsoft.com/office/officeart/2008/layout/VerticalCurvedList"/>
    <dgm:cxn modelId="{28745272-178F-466F-80E8-187288DEA5D1}" type="presParOf" srcId="{5A329D7B-8967-4D8A-BB2C-52A87BDC439C}" destId="{0AD49519-6314-4ED4-BBCE-BCF1584F39F1}" srcOrd="4" destOrd="0" presId="urn:microsoft.com/office/officeart/2008/layout/VerticalCurvedList"/>
    <dgm:cxn modelId="{FF99347A-70F5-424E-87C8-B1FDE79321A4}" type="presParOf" srcId="{0AD49519-6314-4ED4-BBCE-BCF1584F39F1}" destId="{CEF892F3-B071-4A4F-92E1-6A54FBCCA84B}" srcOrd="0" destOrd="0" presId="urn:microsoft.com/office/officeart/2008/layout/VerticalCurvedList"/>
    <dgm:cxn modelId="{F05F5943-AC43-4102-B627-821D521CC14C}" type="presParOf" srcId="{5A329D7B-8967-4D8A-BB2C-52A87BDC439C}" destId="{76BFF7FD-9893-45B2-9A14-170B1C797E82}" srcOrd="5" destOrd="0" presId="urn:microsoft.com/office/officeart/2008/layout/VerticalCurvedList"/>
    <dgm:cxn modelId="{5CDEFFC8-A284-4B4E-9A52-E4493A0A12D7}" type="presParOf" srcId="{5A329D7B-8967-4D8A-BB2C-52A87BDC439C}" destId="{A9C5C61E-156E-455B-9FCE-C3034F5069F3}" srcOrd="6" destOrd="0" presId="urn:microsoft.com/office/officeart/2008/layout/VerticalCurvedList"/>
    <dgm:cxn modelId="{317DC5EF-125E-4E82-A3FC-55360944EBD7}" type="presParOf" srcId="{A9C5C61E-156E-455B-9FCE-C3034F5069F3}" destId="{3B8D660C-B945-44BB-B4E0-64722FBC4C0B}" srcOrd="0" destOrd="0" presId="urn:microsoft.com/office/officeart/2008/layout/VerticalCurvedList"/>
    <dgm:cxn modelId="{0704A4EA-DD96-42D6-940B-360E98536551}" type="presParOf" srcId="{5A329D7B-8967-4D8A-BB2C-52A87BDC439C}" destId="{009F26B4-23DE-4E9C-9B28-354D8EDB94B9}" srcOrd="7" destOrd="0" presId="urn:microsoft.com/office/officeart/2008/layout/VerticalCurvedList"/>
    <dgm:cxn modelId="{36A34F09-335C-49AB-B0C0-76BC0F097E59}" type="presParOf" srcId="{5A329D7B-8967-4D8A-BB2C-52A87BDC439C}" destId="{2A3873DD-DD6F-4163-BAB3-B42A419D34BD}" srcOrd="8" destOrd="0" presId="urn:microsoft.com/office/officeart/2008/layout/VerticalCurvedList"/>
    <dgm:cxn modelId="{73EE1409-F57A-4D30-A67F-4CE6477467BC}" type="presParOf" srcId="{2A3873DD-DD6F-4163-BAB3-B42A419D34BD}" destId="{0151CC71-1D9D-465A-98E3-0A5B7FE39A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A0EE94-1607-431A-BE49-2234FD557C97}" type="doc">
      <dgm:prSet loTypeId="urn:microsoft.com/office/officeart/2008/layout/VerticalCurvedList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140A9EC4-3692-40EC-9F7A-E73A021F9973}">
      <dgm:prSet/>
      <dgm:spPr/>
      <dgm:t>
        <a:bodyPr/>
        <a:lstStyle/>
        <a:p>
          <a:r>
            <a:rPr lang="ru-RU" b="0" i="0" dirty="0" smtClean="0"/>
            <a:t>«Апостол» , 1564, Москва</a:t>
          </a:r>
          <a:endParaRPr lang="ru-RU" dirty="0"/>
        </a:p>
      </dgm:t>
    </dgm:pt>
    <dgm:pt modelId="{62DE80E5-3D6C-42E1-A5A5-FEED2C9B8F10}" type="parTrans" cxnId="{A49C0FDA-771D-4671-B6F9-9FD0E89B153B}">
      <dgm:prSet/>
      <dgm:spPr/>
      <dgm:t>
        <a:bodyPr/>
        <a:lstStyle/>
        <a:p>
          <a:endParaRPr lang="ru-RU"/>
        </a:p>
      </dgm:t>
    </dgm:pt>
    <dgm:pt modelId="{31907BA9-49E1-49ED-814E-618B1A3ACDBC}" type="sibTrans" cxnId="{A49C0FDA-771D-4671-B6F9-9FD0E89B153B}">
      <dgm:prSet/>
      <dgm:spPr/>
      <dgm:t>
        <a:bodyPr/>
        <a:lstStyle/>
        <a:p>
          <a:endParaRPr lang="ru-RU"/>
        </a:p>
      </dgm:t>
    </dgm:pt>
    <dgm:pt modelId="{2A15FDA0-6193-4320-98F8-63087D5580DC}">
      <dgm:prSet/>
      <dgm:spPr/>
      <dgm:t>
        <a:bodyPr/>
        <a:lstStyle/>
        <a:p>
          <a:r>
            <a:rPr lang="ru-RU" b="0" i="0" dirty="0" smtClean="0"/>
            <a:t>«Евангелие учительное», 1569, </a:t>
          </a:r>
          <a:r>
            <a:rPr lang="ru-RU" b="0" i="0" dirty="0" err="1" smtClean="0"/>
            <a:t>Заблудово</a:t>
          </a:r>
          <a:r>
            <a:rPr lang="ru-RU" b="0" i="0" dirty="0" smtClean="0"/>
            <a:t> (вместе с Петром </a:t>
          </a:r>
          <a:r>
            <a:rPr lang="ru-RU" b="0" i="0" dirty="0" err="1" smtClean="0"/>
            <a:t>Мстиславцем</a:t>
          </a:r>
          <a:r>
            <a:rPr lang="ru-RU" b="0" i="0" dirty="0" smtClean="0"/>
            <a:t>)</a:t>
          </a:r>
          <a:endParaRPr lang="ru-RU" dirty="0"/>
        </a:p>
      </dgm:t>
    </dgm:pt>
    <dgm:pt modelId="{70463E26-527E-4AB9-8B39-E66954397EEF}" type="parTrans" cxnId="{0C5B0EE2-0933-4612-903E-40CA4C0C7E52}">
      <dgm:prSet/>
      <dgm:spPr/>
      <dgm:t>
        <a:bodyPr/>
        <a:lstStyle/>
        <a:p>
          <a:endParaRPr lang="ru-RU"/>
        </a:p>
      </dgm:t>
    </dgm:pt>
    <dgm:pt modelId="{81971E00-4822-468E-AA78-A0B45A5A7F50}" type="sibTrans" cxnId="{0C5B0EE2-0933-4612-903E-40CA4C0C7E52}">
      <dgm:prSet/>
      <dgm:spPr/>
      <dgm:t>
        <a:bodyPr/>
        <a:lstStyle/>
        <a:p>
          <a:endParaRPr lang="ru-RU"/>
        </a:p>
      </dgm:t>
    </dgm:pt>
    <dgm:pt modelId="{ADA007DE-2490-4554-90E9-323AB7111CE1}" type="pres">
      <dgm:prSet presAssocID="{37A0EE94-1607-431A-BE49-2234FD557C9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A329D7B-8967-4D8A-BB2C-52A87BDC439C}" type="pres">
      <dgm:prSet presAssocID="{37A0EE94-1607-431A-BE49-2234FD557C97}" presName="Name1" presStyleCnt="0"/>
      <dgm:spPr/>
      <dgm:t>
        <a:bodyPr/>
        <a:lstStyle/>
        <a:p>
          <a:endParaRPr lang="ru-RU"/>
        </a:p>
      </dgm:t>
    </dgm:pt>
    <dgm:pt modelId="{9EB6C22A-B798-4525-B839-CCADB6D9C6B0}" type="pres">
      <dgm:prSet presAssocID="{37A0EE94-1607-431A-BE49-2234FD557C97}" presName="cycle" presStyleCnt="0"/>
      <dgm:spPr/>
      <dgm:t>
        <a:bodyPr/>
        <a:lstStyle/>
        <a:p>
          <a:endParaRPr lang="ru-RU"/>
        </a:p>
      </dgm:t>
    </dgm:pt>
    <dgm:pt modelId="{822FC3BA-F56F-4BD6-9BD3-42E1B452694C}" type="pres">
      <dgm:prSet presAssocID="{37A0EE94-1607-431A-BE49-2234FD557C97}" presName="srcNode" presStyleLbl="node1" presStyleIdx="0" presStyleCnt="2"/>
      <dgm:spPr/>
      <dgm:t>
        <a:bodyPr/>
        <a:lstStyle/>
        <a:p>
          <a:endParaRPr lang="ru-RU"/>
        </a:p>
      </dgm:t>
    </dgm:pt>
    <dgm:pt modelId="{212C85AB-C422-48B0-8196-B14FE8AFCEED}" type="pres">
      <dgm:prSet presAssocID="{37A0EE94-1607-431A-BE49-2234FD557C97}" presName="conn" presStyleLbl="parChTrans1D2" presStyleIdx="0" presStyleCnt="1"/>
      <dgm:spPr/>
      <dgm:t>
        <a:bodyPr/>
        <a:lstStyle/>
        <a:p>
          <a:endParaRPr lang="ru-RU"/>
        </a:p>
      </dgm:t>
    </dgm:pt>
    <dgm:pt modelId="{1726DE42-4E67-4EE8-9843-07EE1520B22C}" type="pres">
      <dgm:prSet presAssocID="{37A0EE94-1607-431A-BE49-2234FD557C97}" presName="extraNode" presStyleLbl="node1" presStyleIdx="0" presStyleCnt="2"/>
      <dgm:spPr/>
      <dgm:t>
        <a:bodyPr/>
        <a:lstStyle/>
        <a:p>
          <a:endParaRPr lang="ru-RU"/>
        </a:p>
      </dgm:t>
    </dgm:pt>
    <dgm:pt modelId="{265BD1A8-7393-41FF-BC7A-E4A262343EEB}" type="pres">
      <dgm:prSet presAssocID="{37A0EE94-1607-431A-BE49-2234FD557C97}" presName="dstNode" presStyleLbl="node1" presStyleIdx="0" presStyleCnt="2"/>
      <dgm:spPr/>
      <dgm:t>
        <a:bodyPr/>
        <a:lstStyle/>
        <a:p>
          <a:endParaRPr lang="ru-RU"/>
        </a:p>
      </dgm:t>
    </dgm:pt>
    <dgm:pt modelId="{9C955845-919A-4E30-9574-EBDE15BCE3B1}" type="pres">
      <dgm:prSet presAssocID="{140A9EC4-3692-40EC-9F7A-E73A021F9973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B29F35-43A1-4323-A9C2-6DF67DCA4970}" type="pres">
      <dgm:prSet presAssocID="{140A9EC4-3692-40EC-9F7A-E73A021F9973}" presName="accent_1" presStyleCnt="0"/>
      <dgm:spPr/>
      <dgm:t>
        <a:bodyPr/>
        <a:lstStyle/>
        <a:p>
          <a:endParaRPr lang="ru-RU"/>
        </a:p>
      </dgm:t>
    </dgm:pt>
    <dgm:pt modelId="{A5BFB9F2-9A69-4EF6-8AAF-DC9BD570305B}" type="pres">
      <dgm:prSet presAssocID="{140A9EC4-3692-40EC-9F7A-E73A021F9973}" presName="accentRepeatNode" presStyleLbl="solidFgAcc1" presStyleIdx="0" presStyleCnt="2"/>
      <dgm:spPr/>
      <dgm:t>
        <a:bodyPr/>
        <a:lstStyle/>
        <a:p>
          <a:endParaRPr lang="ru-RU"/>
        </a:p>
      </dgm:t>
    </dgm:pt>
    <dgm:pt modelId="{767993E0-FC95-43F9-8361-3C48016F3C1E}" type="pres">
      <dgm:prSet presAssocID="{2A15FDA0-6193-4320-98F8-63087D5580DC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349F5F-4404-415F-A085-94CCA4BEA918}" type="pres">
      <dgm:prSet presAssocID="{2A15FDA0-6193-4320-98F8-63087D5580DC}" presName="accent_2" presStyleCnt="0"/>
      <dgm:spPr/>
      <dgm:t>
        <a:bodyPr/>
        <a:lstStyle/>
        <a:p>
          <a:endParaRPr lang="ru-RU"/>
        </a:p>
      </dgm:t>
    </dgm:pt>
    <dgm:pt modelId="{4C6D684C-66F0-4252-B924-6C72260B5975}" type="pres">
      <dgm:prSet presAssocID="{2A15FDA0-6193-4320-98F8-63087D5580DC}" presName="accentRepeatNode" presStyleLbl="solidFgAcc1" presStyleIdx="1" presStyleCnt="2"/>
      <dgm:spPr/>
      <dgm:t>
        <a:bodyPr/>
        <a:lstStyle/>
        <a:p>
          <a:endParaRPr lang="ru-RU"/>
        </a:p>
      </dgm:t>
    </dgm:pt>
  </dgm:ptLst>
  <dgm:cxnLst>
    <dgm:cxn modelId="{CC1A31D6-8CFA-448E-B605-34F65060C226}" type="presOf" srcId="{140A9EC4-3692-40EC-9F7A-E73A021F9973}" destId="{9C955845-919A-4E30-9574-EBDE15BCE3B1}" srcOrd="0" destOrd="0" presId="urn:microsoft.com/office/officeart/2008/layout/VerticalCurvedList"/>
    <dgm:cxn modelId="{34EB3C53-578B-4153-8437-86A455B0DAE0}" type="presOf" srcId="{37A0EE94-1607-431A-BE49-2234FD557C97}" destId="{ADA007DE-2490-4554-90E9-323AB7111CE1}" srcOrd="0" destOrd="0" presId="urn:microsoft.com/office/officeart/2008/layout/VerticalCurvedList"/>
    <dgm:cxn modelId="{5045941E-45B3-4C00-BE38-75D45CD43F63}" type="presOf" srcId="{31907BA9-49E1-49ED-814E-618B1A3ACDBC}" destId="{212C85AB-C422-48B0-8196-B14FE8AFCEED}" srcOrd="0" destOrd="0" presId="urn:microsoft.com/office/officeart/2008/layout/VerticalCurvedList"/>
    <dgm:cxn modelId="{A49C0FDA-771D-4671-B6F9-9FD0E89B153B}" srcId="{37A0EE94-1607-431A-BE49-2234FD557C97}" destId="{140A9EC4-3692-40EC-9F7A-E73A021F9973}" srcOrd="0" destOrd="0" parTransId="{62DE80E5-3D6C-42E1-A5A5-FEED2C9B8F10}" sibTransId="{31907BA9-49E1-49ED-814E-618B1A3ACDBC}"/>
    <dgm:cxn modelId="{86EDE1D6-93FD-4E07-8CCF-F578FA6FE593}" type="presOf" srcId="{2A15FDA0-6193-4320-98F8-63087D5580DC}" destId="{767993E0-FC95-43F9-8361-3C48016F3C1E}" srcOrd="0" destOrd="0" presId="urn:microsoft.com/office/officeart/2008/layout/VerticalCurvedList"/>
    <dgm:cxn modelId="{0C5B0EE2-0933-4612-903E-40CA4C0C7E52}" srcId="{37A0EE94-1607-431A-BE49-2234FD557C97}" destId="{2A15FDA0-6193-4320-98F8-63087D5580DC}" srcOrd="1" destOrd="0" parTransId="{70463E26-527E-4AB9-8B39-E66954397EEF}" sibTransId="{81971E00-4822-468E-AA78-A0B45A5A7F50}"/>
    <dgm:cxn modelId="{C9878C5D-EFF8-48E0-AD84-8A6A2FB29757}" type="presParOf" srcId="{ADA007DE-2490-4554-90E9-323AB7111CE1}" destId="{5A329D7B-8967-4D8A-BB2C-52A87BDC439C}" srcOrd="0" destOrd="0" presId="urn:microsoft.com/office/officeart/2008/layout/VerticalCurvedList"/>
    <dgm:cxn modelId="{B7312DE6-8EB2-42BF-B20B-3E72543A74C8}" type="presParOf" srcId="{5A329D7B-8967-4D8A-BB2C-52A87BDC439C}" destId="{9EB6C22A-B798-4525-B839-CCADB6D9C6B0}" srcOrd="0" destOrd="0" presId="urn:microsoft.com/office/officeart/2008/layout/VerticalCurvedList"/>
    <dgm:cxn modelId="{CFFE531A-3B08-495D-B0E5-28696CCBB0AB}" type="presParOf" srcId="{9EB6C22A-B798-4525-B839-CCADB6D9C6B0}" destId="{822FC3BA-F56F-4BD6-9BD3-42E1B452694C}" srcOrd="0" destOrd="0" presId="urn:microsoft.com/office/officeart/2008/layout/VerticalCurvedList"/>
    <dgm:cxn modelId="{326EBCB7-52F1-407D-92A4-6826EAF48921}" type="presParOf" srcId="{9EB6C22A-B798-4525-B839-CCADB6D9C6B0}" destId="{212C85AB-C422-48B0-8196-B14FE8AFCEED}" srcOrd="1" destOrd="0" presId="urn:microsoft.com/office/officeart/2008/layout/VerticalCurvedList"/>
    <dgm:cxn modelId="{DA40C07E-1B93-405B-AC1B-4303D052C20C}" type="presParOf" srcId="{9EB6C22A-B798-4525-B839-CCADB6D9C6B0}" destId="{1726DE42-4E67-4EE8-9843-07EE1520B22C}" srcOrd="2" destOrd="0" presId="urn:microsoft.com/office/officeart/2008/layout/VerticalCurvedList"/>
    <dgm:cxn modelId="{FE88B9CC-D205-4D29-A7E1-788BBC49FF88}" type="presParOf" srcId="{9EB6C22A-B798-4525-B839-CCADB6D9C6B0}" destId="{265BD1A8-7393-41FF-BC7A-E4A262343EEB}" srcOrd="3" destOrd="0" presId="urn:microsoft.com/office/officeart/2008/layout/VerticalCurvedList"/>
    <dgm:cxn modelId="{09666A2C-1AB7-4EF5-A477-55D53F199ECF}" type="presParOf" srcId="{5A329D7B-8967-4D8A-BB2C-52A87BDC439C}" destId="{9C955845-919A-4E30-9574-EBDE15BCE3B1}" srcOrd="1" destOrd="0" presId="urn:microsoft.com/office/officeart/2008/layout/VerticalCurvedList"/>
    <dgm:cxn modelId="{98FD35CD-EF51-44FD-9614-D775C0323F74}" type="presParOf" srcId="{5A329D7B-8967-4D8A-BB2C-52A87BDC439C}" destId="{C8B29F35-43A1-4323-A9C2-6DF67DCA4970}" srcOrd="2" destOrd="0" presId="urn:microsoft.com/office/officeart/2008/layout/VerticalCurvedList"/>
    <dgm:cxn modelId="{08DC9DE9-3E7D-48C7-8FED-823B813F12DE}" type="presParOf" srcId="{C8B29F35-43A1-4323-A9C2-6DF67DCA4970}" destId="{A5BFB9F2-9A69-4EF6-8AAF-DC9BD570305B}" srcOrd="0" destOrd="0" presId="urn:microsoft.com/office/officeart/2008/layout/VerticalCurvedList"/>
    <dgm:cxn modelId="{ECED34CE-1D22-4E93-83D5-45071BD14060}" type="presParOf" srcId="{5A329D7B-8967-4D8A-BB2C-52A87BDC439C}" destId="{767993E0-FC95-43F9-8361-3C48016F3C1E}" srcOrd="3" destOrd="0" presId="urn:microsoft.com/office/officeart/2008/layout/VerticalCurvedList"/>
    <dgm:cxn modelId="{F8CCE998-F073-4833-85CE-9586FA5352FA}" type="presParOf" srcId="{5A329D7B-8967-4D8A-BB2C-52A87BDC439C}" destId="{FE349F5F-4404-415F-A085-94CCA4BEA918}" srcOrd="4" destOrd="0" presId="urn:microsoft.com/office/officeart/2008/layout/VerticalCurvedList"/>
    <dgm:cxn modelId="{3E2407FF-1577-4541-9E35-494E369CE8FD}" type="presParOf" srcId="{FE349F5F-4404-415F-A085-94CCA4BEA918}" destId="{4C6D684C-66F0-4252-B924-6C72260B59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7A0EE94-1607-431A-BE49-2234FD557C97}" type="doc">
      <dgm:prSet loTypeId="urn:microsoft.com/office/officeart/2008/layout/VerticalCurvedList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90F4BC5F-C679-40B4-9F5F-48BF869CE085}">
      <dgm:prSet custT="1"/>
      <dgm:spPr/>
      <dgm:t>
        <a:bodyPr/>
        <a:lstStyle/>
        <a:p>
          <a:r>
            <a:rPr lang="ru-RU" sz="2800" b="1" i="0" dirty="0" smtClean="0"/>
            <a:t>Вильно, 1588 г., </a:t>
          </a:r>
          <a:r>
            <a:rPr lang="en-US" sz="2800" b="1" i="0" dirty="0" smtClean="0"/>
            <a:t>III </a:t>
          </a:r>
          <a:r>
            <a:rPr lang="ru-RU" sz="2800" b="1" i="0" dirty="0" smtClean="0"/>
            <a:t>Статут ВКЛ на старобелорусском  языке</a:t>
          </a:r>
          <a:endParaRPr lang="ru-RU" sz="2800" b="1" dirty="0"/>
        </a:p>
      </dgm:t>
    </dgm:pt>
    <dgm:pt modelId="{A4DC8E6C-48D8-4D19-AB5B-732B72534C5C}" type="parTrans" cxnId="{1DCB1A64-8802-44B5-98F7-84EEA30519DF}">
      <dgm:prSet/>
      <dgm:spPr/>
      <dgm:t>
        <a:bodyPr/>
        <a:lstStyle/>
        <a:p>
          <a:endParaRPr lang="ru-RU" sz="2800" b="1"/>
        </a:p>
      </dgm:t>
    </dgm:pt>
    <dgm:pt modelId="{BF334D55-857D-494B-AD0A-19BA2BE1C8D5}" type="sibTrans" cxnId="{1DCB1A64-8802-44B5-98F7-84EEA30519DF}">
      <dgm:prSet/>
      <dgm:spPr/>
      <dgm:t>
        <a:bodyPr/>
        <a:lstStyle/>
        <a:p>
          <a:endParaRPr lang="ru-RU" sz="2800" b="1"/>
        </a:p>
      </dgm:t>
    </dgm:pt>
    <dgm:pt modelId="{C8039EEC-D185-48F3-A6A2-8DE6E3CF9BCB}">
      <dgm:prSet custT="1"/>
      <dgm:spPr/>
      <dgm:t>
        <a:bodyPr/>
        <a:lstStyle/>
        <a:p>
          <a:r>
            <a:rPr lang="ru-RU" sz="2800" b="1" dirty="0" smtClean="0"/>
            <a:t>типография «Дом </a:t>
          </a:r>
          <a:r>
            <a:rPr lang="ru-RU" sz="2800" b="1" dirty="0" err="1" smtClean="0"/>
            <a:t>Мамоничей</a:t>
          </a:r>
          <a:r>
            <a:rPr lang="ru-RU" sz="2800" b="1" dirty="0" smtClean="0"/>
            <a:t>» к 1623 году издала около 85 изданий</a:t>
          </a:r>
          <a:endParaRPr lang="ru-RU" sz="2800" b="1" dirty="0"/>
        </a:p>
      </dgm:t>
    </dgm:pt>
    <dgm:pt modelId="{687B83EF-FC81-4F7A-BE57-7EA5DBCDC14D}" type="parTrans" cxnId="{59745A82-D1C6-4C75-BBB9-D21D79090745}">
      <dgm:prSet/>
      <dgm:spPr/>
      <dgm:t>
        <a:bodyPr/>
        <a:lstStyle/>
        <a:p>
          <a:endParaRPr lang="ru-RU"/>
        </a:p>
      </dgm:t>
    </dgm:pt>
    <dgm:pt modelId="{45D6D445-8810-4499-9796-A3BE6CF441F3}" type="sibTrans" cxnId="{59745A82-D1C6-4C75-BBB9-D21D79090745}">
      <dgm:prSet/>
      <dgm:spPr/>
      <dgm:t>
        <a:bodyPr/>
        <a:lstStyle/>
        <a:p>
          <a:endParaRPr lang="ru-RU"/>
        </a:p>
      </dgm:t>
    </dgm:pt>
    <dgm:pt modelId="{ADA007DE-2490-4554-90E9-323AB7111CE1}" type="pres">
      <dgm:prSet presAssocID="{37A0EE94-1607-431A-BE49-2234FD557C9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A329D7B-8967-4D8A-BB2C-52A87BDC439C}" type="pres">
      <dgm:prSet presAssocID="{37A0EE94-1607-431A-BE49-2234FD557C97}" presName="Name1" presStyleCnt="0"/>
      <dgm:spPr/>
      <dgm:t>
        <a:bodyPr/>
        <a:lstStyle/>
        <a:p>
          <a:endParaRPr lang="ru-RU"/>
        </a:p>
      </dgm:t>
    </dgm:pt>
    <dgm:pt modelId="{9EB6C22A-B798-4525-B839-CCADB6D9C6B0}" type="pres">
      <dgm:prSet presAssocID="{37A0EE94-1607-431A-BE49-2234FD557C97}" presName="cycle" presStyleCnt="0"/>
      <dgm:spPr/>
      <dgm:t>
        <a:bodyPr/>
        <a:lstStyle/>
        <a:p>
          <a:endParaRPr lang="ru-RU"/>
        </a:p>
      </dgm:t>
    </dgm:pt>
    <dgm:pt modelId="{822FC3BA-F56F-4BD6-9BD3-42E1B452694C}" type="pres">
      <dgm:prSet presAssocID="{37A0EE94-1607-431A-BE49-2234FD557C97}" presName="srcNode" presStyleLbl="node1" presStyleIdx="0" presStyleCnt="2"/>
      <dgm:spPr/>
      <dgm:t>
        <a:bodyPr/>
        <a:lstStyle/>
        <a:p>
          <a:endParaRPr lang="ru-RU"/>
        </a:p>
      </dgm:t>
    </dgm:pt>
    <dgm:pt modelId="{212C85AB-C422-48B0-8196-B14FE8AFCEED}" type="pres">
      <dgm:prSet presAssocID="{37A0EE94-1607-431A-BE49-2234FD557C97}" presName="conn" presStyleLbl="parChTrans1D2" presStyleIdx="0" presStyleCnt="1"/>
      <dgm:spPr/>
      <dgm:t>
        <a:bodyPr/>
        <a:lstStyle/>
        <a:p>
          <a:endParaRPr lang="ru-RU"/>
        </a:p>
      </dgm:t>
    </dgm:pt>
    <dgm:pt modelId="{1726DE42-4E67-4EE8-9843-07EE1520B22C}" type="pres">
      <dgm:prSet presAssocID="{37A0EE94-1607-431A-BE49-2234FD557C97}" presName="extraNode" presStyleLbl="node1" presStyleIdx="0" presStyleCnt="2"/>
      <dgm:spPr/>
      <dgm:t>
        <a:bodyPr/>
        <a:lstStyle/>
        <a:p>
          <a:endParaRPr lang="ru-RU"/>
        </a:p>
      </dgm:t>
    </dgm:pt>
    <dgm:pt modelId="{265BD1A8-7393-41FF-BC7A-E4A262343EEB}" type="pres">
      <dgm:prSet presAssocID="{37A0EE94-1607-431A-BE49-2234FD557C97}" presName="dstNode" presStyleLbl="node1" presStyleIdx="0" presStyleCnt="2"/>
      <dgm:spPr/>
      <dgm:t>
        <a:bodyPr/>
        <a:lstStyle/>
        <a:p>
          <a:endParaRPr lang="ru-RU"/>
        </a:p>
      </dgm:t>
    </dgm:pt>
    <dgm:pt modelId="{EB832796-EA92-427C-83E9-0ED304DDD184}" type="pres">
      <dgm:prSet presAssocID="{90F4BC5F-C679-40B4-9F5F-48BF869CE085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DD32FF-2E6C-4753-B5E7-C52CF60B37E1}" type="pres">
      <dgm:prSet presAssocID="{90F4BC5F-C679-40B4-9F5F-48BF869CE085}" presName="accent_1" presStyleCnt="0"/>
      <dgm:spPr/>
      <dgm:t>
        <a:bodyPr/>
        <a:lstStyle/>
        <a:p>
          <a:endParaRPr lang="ru-RU"/>
        </a:p>
      </dgm:t>
    </dgm:pt>
    <dgm:pt modelId="{990229EF-200B-49C2-B7BE-985D0345B253}" type="pres">
      <dgm:prSet presAssocID="{90F4BC5F-C679-40B4-9F5F-48BF869CE085}" presName="accentRepeatNode" presStyleLbl="solidFgAcc1" presStyleIdx="0" presStyleCnt="2"/>
      <dgm:spPr/>
      <dgm:t>
        <a:bodyPr/>
        <a:lstStyle/>
        <a:p>
          <a:endParaRPr lang="ru-RU"/>
        </a:p>
      </dgm:t>
    </dgm:pt>
    <dgm:pt modelId="{B818BCF3-633F-4F6E-834C-4D40C132352A}" type="pres">
      <dgm:prSet presAssocID="{C8039EEC-D185-48F3-A6A2-8DE6E3CF9BCB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752B4-249F-4DDE-94D2-3D60656563D3}" type="pres">
      <dgm:prSet presAssocID="{C8039EEC-D185-48F3-A6A2-8DE6E3CF9BCB}" presName="accent_2" presStyleCnt="0"/>
      <dgm:spPr/>
      <dgm:t>
        <a:bodyPr/>
        <a:lstStyle/>
        <a:p>
          <a:endParaRPr lang="ru-RU"/>
        </a:p>
      </dgm:t>
    </dgm:pt>
    <dgm:pt modelId="{15F9987E-F721-430C-8429-973D1224E550}" type="pres">
      <dgm:prSet presAssocID="{C8039EEC-D185-48F3-A6A2-8DE6E3CF9BCB}" presName="accentRepeatNode" presStyleLbl="solidFgAcc1" presStyleIdx="1" presStyleCnt="2"/>
      <dgm:spPr/>
      <dgm:t>
        <a:bodyPr/>
        <a:lstStyle/>
        <a:p>
          <a:endParaRPr lang="ru-RU"/>
        </a:p>
      </dgm:t>
    </dgm:pt>
  </dgm:ptLst>
  <dgm:cxnLst>
    <dgm:cxn modelId="{59745A82-D1C6-4C75-BBB9-D21D79090745}" srcId="{37A0EE94-1607-431A-BE49-2234FD557C97}" destId="{C8039EEC-D185-48F3-A6A2-8DE6E3CF9BCB}" srcOrd="1" destOrd="0" parTransId="{687B83EF-FC81-4F7A-BE57-7EA5DBCDC14D}" sibTransId="{45D6D445-8810-4499-9796-A3BE6CF441F3}"/>
    <dgm:cxn modelId="{F942623A-6730-45AB-AFA0-062773395CED}" type="presOf" srcId="{BF334D55-857D-494B-AD0A-19BA2BE1C8D5}" destId="{212C85AB-C422-48B0-8196-B14FE8AFCEED}" srcOrd="0" destOrd="0" presId="urn:microsoft.com/office/officeart/2008/layout/VerticalCurvedList"/>
    <dgm:cxn modelId="{0D151901-5F9C-426A-BEA0-9C3AEF7172EA}" type="presOf" srcId="{90F4BC5F-C679-40B4-9F5F-48BF869CE085}" destId="{EB832796-EA92-427C-83E9-0ED304DDD184}" srcOrd="0" destOrd="0" presId="urn:microsoft.com/office/officeart/2008/layout/VerticalCurvedList"/>
    <dgm:cxn modelId="{5119F23D-DE84-4519-A260-C103171F695E}" type="presOf" srcId="{37A0EE94-1607-431A-BE49-2234FD557C97}" destId="{ADA007DE-2490-4554-90E9-323AB7111CE1}" srcOrd="0" destOrd="0" presId="urn:microsoft.com/office/officeart/2008/layout/VerticalCurvedList"/>
    <dgm:cxn modelId="{72356CB3-9156-4B3E-A365-00A7D5E9F09F}" type="presOf" srcId="{C8039EEC-D185-48F3-A6A2-8DE6E3CF9BCB}" destId="{B818BCF3-633F-4F6E-834C-4D40C132352A}" srcOrd="0" destOrd="0" presId="urn:microsoft.com/office/officeart/2008/layout/VerticalCurvedList"/>
    <dgm:cxn modelId="{1DCB1A64-8802-44B5-98F7-84EEA30519DF}" srcId="{37A0EE94-1607-431A-BE49-2234FD557C97}" destId="{90F4BC5F-C679-40B4-9F5F-48BF869CE085}" srcOrd="0" destOrd="0" parTransId="{A4DC8E6C-48D8-4D19-AB5B-732B72534C5C}" sibTransId="{BF334D55-857D-494B-AD0A-19BA2BE1C8D5}"/>
    <dgm:cxn modelId="{9E1AFAC1-884E-4095-9A6E-F2EF71D114C6}" type="presParOf" srcId="{ADA007DE-2490-4554-90E9-323AB7111CE1}" destId="{5A329D7B-8967-4D8A-BB2C-52A87BDC439C}" srcOrd="0" destOrd="0" presId="urn:microsoft.com/office/officeart/2008/layout/VerticalCurvedList"/>
    <dgm:cxn modelId="{59482288-0259-48F0-A13C-F752720DF2F2}" type="presParOf" srcId="{5A329D7B-8967-4D8A-BB2C-52A87BDC439C}" destId="{9EB6C22A-B798-4525-B839-CCADB6D9C6B0}" srcOrd="0" destOrd="0" presId="urn:microsoft.com/office/officeart/2008/layout/VerticalCurvedList"/>
    <dgm:cxn modelId="{AC182037-5843-48AD-AE7B-771C6D7EB8F9}" type="presParOf" srcId="{9EB6C22A-B798-4525-B839-CCADB6D9C6B0}" destId="{822FC3BA-F56F-4BD6-9BD3-42E1B452694C}" srcOrd="0" destOrd="0" presId="urn:microsoft.com/office/officeart/2008/layout/VerticalCurvedList"/>
    <dgm:cxn modelId="{674FEF14-4407-4EBB-AA11-33DB4C73CFDD}" type="presParOf" srcId="{9EB6C22A-B798-4525-B839-CCADB6D9C6B0}" destId="{212C85AB-C422-48B0-8196-B14FE8AFCEED}" srcOrd="1" destOrd="0" presId="urn:microsoft.com/office/officeart/2008/layout/VerticalCurvedList"/>
    <dgm:cxn modelId="{7C12B99D-E677-4FC5-A51F-F6AF56C70C7C}" type="presParOf" srcId="{9EB6C22A-B798-4525-B839-CCADB6D9C6B0}" destId="{1726DE42-4E67-4EE8-9843-07EE1520B22C}" srcOrd="2" destOrd="0" presId="urn:microsoft.com/office/officeart/2008/layout/VerticalCurvedList"/>
    <dgm:cxn modelId="{0FBE640A-6922-4845-82EB-F670E436C071}" type="presParOf" srcId="{9EB6C22A-B798-4525-B839-CCADB6D9C6B0}" destId="{265BD1A8-7393-41FF-BC7A-E4A262343EEB}" srcOrd="3" destOrd="0" presId="urn:microsoft.com/office/officeart/2008/layout/VerticalCurvedList"/>
    <dgm:cxn modelId="{8DE1186B-7056-4B9F-B424-12E5F540E7D0}" type="presParOf" srcId="{5A329D7B-8967-4D8A-BB2C-52A87BDC439C}" destId="{EB832796-EA92-427C-83E9-0ED304DDD184}" srcOrd="1" destOrd="0" presId="urn:microsoft.com/office/officeart/2008/layout/VerticalCurvedList"/>
    <dgm:cxn modelId="{FF4EF671-6563-4991-AD2B-9F5B5C9F473B}" type="presParOf" srcId="{5A329D7B-8967-4D8A-BB2C-52A87BDC439C}" destId="{F9DD32FF-2E6C-4753-B5E7-C52CF60B37E1}" srcOrd="2" destOrd="0" presId="urn:microsoft.com/office/officeart/2008/layout/VerticalCurvedList"/>
    <dgm:cxn modelId="{DC33F10F-3D96-4F8A-9333-15F6F0C247A7}" type="presParOf" srcId="{F9DD32FF-2E6C-4753-B5E7-C52CF60B37E1}" destId="{990229EF-200B-49C2-B7BE-985D0345B253}" srcOrd="0" destOrd="0" presId="urn:microsoft.com/office/officeart/2008/layout/VerticalCurvedList"/>
    <dgm:cxn modelId="{72D01943-25B0-4BC5-8475-DF29A942D70D}" type="presParOf" srcId="{5A329D7B-8967-4D8A-BB2C-52A87BDC439C}" destId="{B818BCF3-633F-4F6E-834C-4D40C132352A}" srcOrd="3" destOrd="0" presId="urn:microsoft.com/office/officeart/2008/layout/VerticalCurvedList"/>
    <dgm:cxn modelId="{D03339C3-F5CE-42AF-B803-E60E15CB3571}" type="presParOf" srcId="{5A329D7B-8967-4D8A-BB2C-52A87BDC439C}" destId="{670752B4-249F-4DDE-94D2-3D60656563D3}" srcOrd="4" destOrd="0" presId="urn:microsoft.com/office/officeart/2008/layout/VerticalCurvedList"/>
    <dgm:cxn modelId="{37584A06-6299-41AD-850A-F18A0E49B1BF}" type="presParOf" srcId="{670752B4-249F-4DDE-94D2-3D60656563D3}" destId="{15F9987E-F721-430C-8429-973D1224E55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7A0EE94-1607-431A-BE49-2234FD557C97}" type="doc">
      <dgm:prSet loTypeId="urn:microsoft.com/office/officeart/2008/layout/VerticalCurvedList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F5C42FD3-6517-4EEA-9ED1-845602BD2369}">
      <dgm:prSet/>
      <dgm:spPr/>
      <dgm:t>
        <a:bodyPr/>
        <a:lstStyle/>
        <a:p>
          <a:r>
            <a:rPr lang="ru-RU" b="1" i="0" dirty="0" smtClean="0"/>
            <a:t>«Грамматики </a:t>
          </a:r>
          <a:r>
            <a:rPr lang="ru-RU" b="1" i="0" dirty="0" err="1" smtClean="0"/>
            <a:t>словенския</a:t>
          </a:r>
          <a:r>
            <a:rPr lang="ru-RU" b="1" i="0" dirty="0" smtClean="0"/>
            <a:t>...»</a:t>
          </a:r>
          <a:endParaRPr lang="ru-RU" b="1" dirty="0"/>
        </a:p>
      </dgm:t>
    </dgm:pt>
    <dgm:pt modelId="{20276E27-7077-4988-9664-33AE7ECFFFBA}" type="parTrans" cxnId="{CE2C2E79-4EF5-42E9-BD95-C4BD9007A360}">
      <dgm:prSet/>
      <dgm:spPr/>
      <dgm:t>
        <a:bodyPr/>
        <a:lstStyle/>
        <a:p>
          <a:endParaRPr lang="ru-RU" b="1"/>
        </a:p>
      </dgm:t>
    </dgm:pt>
    <dgm:pt modelId="{A0EA5B1B-CB3F-4A75-9B27-F1A8D3DAF14C}" type="sibTrans" cxnId="{CE2C2E79-4EF5-42E9-BD95-C4BD9007A360}">
      <dgm:prSet/>
      <dgm:spPr/>
      <dgm:t>
        <a:bodyPr/>
        <a:lstStyle/>
        <a:p>
          <a:endParaRPr lang="ru-RU" b="1"/>
        </a:p>
      </dgm:t>
    </dgm:pt>
    <dgm:pt modelId="{B2D707C8-65BD-4E57-BB55-3449977FFE21}">
      <dgm:prSet/>
      <dgm:spPr/>
      <dgm:t>
        <a:bodyPr/>
        <a:lstStyle/>
        <a:p>
          <a:r>
            <a:rPr lang="ru-RU" b="1" i="0" dirty="0" smtClean="0"/>
            <a:t>В 1619 г. в местечке </a:t>
          </a:r>
          <a:r>
            <a:rPr lang="ru-RU" b="1" i="0" dirty="0" err="1" smtClean="0"/>
            <a:t>Евье</a:t>
          </a:r>
          <a:r>
            <a:rPr lang="ru-RU" b="1" i="0" dirty="0" smtClean="0"/>
            <a:t> возле </a:t>
          </a:r>
          <a:r>
            <a:rPr lang="ru-RU" b="1" i="0" dirty="0" err="1" smtClean="0"/>
            <a:t>Вильны</a:t>
          </a:r>
          <a:endParaRPr lang="ru-RU" b="1" dirty="0"/>
        </a:p>
      </dgm:t>
    </dgm:pt>
    <dgm:pt modelId="{CC28063F-D7A2-4CE1-83AD-9E5AAA85C3B4}" type="parTrans" cxnId="{C53B004B-B5CA-4040-88B5-B7F728F2EABA}">
      <dgm:prSet/>
      <dgm:spPr/>
      <dgm:t>
        <a:bodyPr/>
        <a:lstStyle/>
        <a:p>
          <a:endParaRPr lang="ru-RU" b="1"/>
        </a:p>
      </dgm:t>
    </dgm:pt>
    <dgm:pt modelId="{E4D19B48-A8AA-41F4-BA3E-9890978F96B2}" type="sibTrans" cxnId="{C53B004B-B5CA-4040-88B5-B7F728F2EABA}">
      <dgm:prSet/>
      <dgm:spPr/>
      <dgm:t>
        <a:bodyPr/>
        <a:lstStyle/>
        <a:p>
          <a:endParaRPr lang="ru-RU" b="1"/>
        </a:p>
      </dgm:t>
    </dgm:pt>
    <dgm:pt modelId="{6023C51E-562C-4EAD-8BF8-600D5EF61EC4}">
      <dgm:prSet/>
      <dgm:spPr/>
      <dgm:t>
        <a:bodyPr/>
        <a:lstStyle/>
        <a:p>
          <a:r>
            <a:rPr lang="ru-RU" b="1" i="0" dirty="0" smtClean="0"/>
            <a:t>учебник по славянскому языкознанию</a:t>
          </a:r>
          <a:endParaRPr lang="ru-RU" b="1" dirty="0"/>
        </a:p>
      </dgm:t>
    </dgm:pt>
    <dgm:pt modelId="{5FBC165C-0A6D-4B45-9F1F-C2D7AED3787D}" type="parTrans" cxnId="{089B11A1-6BCF-4281-9169-703F64AA1498}">
      <dgm:prSet/>
      <dgm:spPr/>
      <dgm:t>
        <a:bodyPr/>
        <a:lstStyle/>
        <a:p>
          <a:endParaRPr lang="ru-RU" b="1"/>
        </a:p>
      </dgm:t>
    </dgm:pt>
    <dgm:pt modelId="{68ED75F1-34E3-429B-826B-12F9CABCF7E7}" type="sibTrans" cxnId="{089B11A1-6BCF-4281-9169-703F64AA1498}">
      <dgm:prSet/>
      <dgm:spPr/>
      <dgm:t>
        <a:bodyPr/>
        <a:lstStyle/>
        <a:p>
          <a:endParaRPr lang="ru-RU" b="1"/>
        </a:p>
      </dgm:t>
    </dgm:pt>
    <dgm:pt modelId="{ADA007DE-2490-4554-90E9-323AB7111CE1}" type="pres">
      <dgm:prSet presAssocID="{37A0EE94-1607-431A-BE49-2234FD557C9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A329D7B-8967-4D8A-BB2C-52A87BDC439C}" type="pres">
      <dgm:prSet presAssocID="{37A0EE94-1607-431A-BE49-2234FD557C97}" presName="Name1" presStyleCnt="0"/>
      <dgm:spPr/>
      <dgm:t>
        <a:bodyPr/>
        <a:lstStyle/>
        <a:p>
          <a:endParaRPr lang="ru-RU"/>
        </a:p>
      </dgm:t>
    </dgm:pt>
    <dgm:pt modelId="{9EB6C22A-B798-4525-B839-CCADB6D9C6B0}" type="pres">
      <dgm:prSet presAssocID="{37A0EE94-1607-431A-BE49-2234FD557C97}" presName="cycle" presStyleCnt="0"/>
      <dgm:spPr/>
      <dgm:t>
        <a:bodyPr/>
        <a:lstStyle/>
        <a:p>
          <a:endParaRPr lang="ru-RU"/>
        </a:p>
      </dgm:t>
    </dgm:pt>
    <dgm:pt modelId="{822FC3BA-F56F-4BD6-9BD3-42E1B452694C}" type="pres">
      <dgm:prSet presAssocID="{37A0EE94-1607-431A-BE49-2234FD557C97}" presName="srcNode" presStyleLbl="node1" presStyleIdx="0" presStyleCnt="3"/>
      <dgm:spPr/>
      <dgm:t>
        <a:bodyPr/>
        <a:lstStyle/>
        <a:p>
          <a:endParaRPr lang="ru-RU"/>
        </a:p>
      </dgm:t>
    </dgm:pt>
    <dgm:pt modelId="{212C85AB-C422-48B0-8196-B14FE8AFCEED}" type="pres">
      <dgm:prSet presAssocID="{37A0EE94-1607-431A-BE49-2234FD557C97}" presName="conn" presStyleLbl="parChTrans1D2" presStyleIdx="0" presStyleCnt="1"/>
      <dgm:spPr/>
      <dgm:t>
        <a:bodyPr/>
        <a:lstStyle/>
        <a:p>
          <a:endParaRPr lang="ru-RU"/>
        </a:p>
      </dgm:t>
    </dgm:pt>
    <dgm:pt modelId="{1726DE42-4E67-4EE8-9843-07EE1520B22C}" type="pres">
      <dgm:prSet presAssocID="{37A0EE94-1607-431A-BE49-2234FD557C97}" presName="extraNode" presStyleLbl="node1" presStyleIdx="0" presStyleCnt="3"/>
      <dgm:spPr/>
      <dgm:t>
        <a:bodyPr/>
        <a:lstStyle/>
        <a:p>
          <a:endParaRPr lang="ru-RU"/>
        </a:p>
      </dgm:t>
    </dgm:pt>
    <dgm:pt modelId="{265BD1A8-7393-41FF-BC7A-E4A262343EEB}" type="pres">
      <dgm:prSet presAssocID="{37A0EE94-1607-431A-BE49-2234FD557C97}" presName="dstNode" presStyleLbl="node1" presStyleIdx="0" presStyleCnt="3"/>
      <dgm:spPr/>
      <dgm:t>
        <a:bodyPr/>
        <a:lstStyle/>
        <a:p>
          <a:endParaRPr lang="ru-RU"/>
        </a:p>
      </dgm:t>
    </dgm:pt>
    <dgm:pt modelId="{C7BBBEAA-BCF3-4508-9CB0-6A7A3F1F58C2}" type="pres">
      <dgm:prSet presAssocID="{B2D707C8-65BD-4E57-BB55-3449977FFE21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B12F58-85ED-40DA-9A4F-DF5F02A4C43D}" type="pres">
      <dgm:prSet presAssocID="{B2D707C8-65BD-4E57-BB55-3449977FFE21}" presName="accent_1" presStyleCnt="0"/>
      <dgm:spPr/>
      <dgm:t>
        <a:bodyPr/>
        <a:lstStyle/>
        <a:p>
          <a:endParaRPr lang="ru-RU"/>
        </a:p>
      </dgm:t>
    </dgm:pt>
    <dgm:pt modelId="{52E4B42C-9459-4856-941D-DF24252C8D3B}" type="pres">
      <dgm:prSet presAssocID="{B2D707C8-65BD-4E57-BB55-3449977FFE21}" presName="accentRepeatNode" presStyleLbl="solidFgAcc1" presStyleIdx="0" presStyleCnt="3"/>
      <dgm:spPr/>
      <dgm:t>
        <a:bodyPr/>
        <a:lstStyle/>
        <a:p>
          <a:endParaRPr lang="ru-RU"/>
        </a:p>
      </dgm:t>
    </dgm:pt>
    <dgm:pt modelId="{50E321E1-B24A-4EFF-AFAE-09BC30DEA999}" type="pres">
      <dgm:prSet presAssocID="{F5C42FD3-6517-4EEA-9ED1-845602BD236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EFF232-443D-4358-81ED-156EB6E228DA}" type="pres">
      <dgm:prSet presAssocID="{F5C42FD3-6517-4EEA-9ED1-845602BD2369}" presName="accent_2" presStyleCnt="0"/>
      <dgm:spPr/>
      <dgm:t>
        <a:bodyPr/>
        <a:lstStyle/>
        <a:p>
          <a:endParaRPr lang="ru-RU"/>
        </a:p>
      </dgm:t>
    </dgm:pt>
    <dgm:pt modelId="{3E5ED1AF-42D2-4052-B993-52117459EB91}" type="pres">
      <dgm:prSet presAssocID="{F5C42FD3-6517-4EEA-9ED1-845602BD2369}" presName="accentRepeatNode" presStyleLbl="solidFgAcc1" presStyleIdx="1" presStyleCnt="3"/>
      <dgm:spPr/>
      <dgm:t>
        <a:bodyPr/>
        <a:lstStyle/>
        <a:p>
          <a:endParaRPr lang="ru-RU"/>
        </a:p>
      </dgm:t>
    </dgm:pt>
    <dgm:pt modelId="{45F588B9-E93B-463B-92D3-97FDAF6B989E}" type="pres">
      <dgm:prSet presAssocID="{6023C51E-562C-4EAD-8BF8-600D5EF61EC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3A4A42-F3FB-4ACA-B009-F9F613C7303E}" type="pres">
      <dgm:prSet presAssocID="{6023C51E-562C-4EAD-8BF8-600D5EF61EC4}" presName="accent_3" presStyleCnt="0"/>
      <dgm:spPr/>
      <dgm:t>
        <a:bodyPr/>
        <a:lstStyle/>
        <a:p>
          <a:endParaRPr lang="ru-RU"/>
        </a:p>
      </dgm:t>
    </dgm:pt>
    <dgm:pt modelId="{0F024294-63C2-47FB-82EE-38F48B8B4D08}" type="pres">
      <dgm:prSet presAssocID="{6023C51E-562C-4EAD-8BF8-600D5EF61EC4}" presName="accentRepeatNode" presStyleLbl="solidFgAcc1" presStyleIdx="2" presStyleCnt="3"/>
      <dgm:spPr/>
      <dgm:t>
        <a:bodyPr/>
        <a:lstStyle/>
        <a:p>
          <a:endParaRPr lang="ru-RU"/>
        </a:p>
      </dgm:t>
    </dgm:pt>
  </dgm:ptLst>
  <dgm:cxnLst>
    <dgm:cxn modelId="{C8514A64-E136-4F3A-B647-FBE9DA854331}" type="presOf" srcId="{E4D19B48-A8AA-41F4-BA3E-9890978F96B2}" destId="{212C85AB-C422-48B0-8196-B14FE8AFCEED}" srcOrd="0" destOrd="0" presId="urn:microsoft.com/office/officeart/2008/layout/VerticalCurvedList"/>
    <dgm:cxn modelId="{9C1E6E45-6739-4633-8D48-9F039780113B}" type="presOf" srcId="{F5C42FD3-6517-4EEA-9ED1-845602BD2369}" destId="{50E321E1-B24A-4EFF-AFAE-09BC30DEA999}" srcOrd="0" destOrd="0" presId="urn:microsoft.com/office/officeart/2008/layout/VerticalCurvedList"/>
    <dgm:cxn modelId="{66D31D84-2354-45BA-8314-F860C350A4A7}" type="presOf" srcId="{B2D707C8-65BD-4E57-BB55-3449977FFE21}" destId="{C7BBBEAA-BCF3-4508-9CB0-6A7A3F1F58C2}" srcOrd="0" destOrd="0" presId="urn:microsoft.com/office/officeart/2008/layout/VerticalCurvedList"/>
    <dgm:cxn modelId="{CE2C2E79-4EF5-42E9-BD95-C4BD9007A360}" srcId="{37A0EE94-1607-431A-BE49-2234FD557C97}" destId="{F5C42FD3-6517-4EEA-9ED1-845602BD2369}" srcOrd="1" destOrd="0" parTransId="{20276E27-7077-4988-9664-33AE7ECFFFBA}" sibTransId="{A0EA5B1B-CB3F-4A75-9B27-F1A8D3DAF14C}"/>
    <dgm:cxn modelId="{C53B004B-B5CA-4040-88B5-B7F728F2EABA}" srcId="{37A0EE94-1607-431A-BE49-2234FD557C97}" destId="{B2D707C8-65BD-4E57-BB55-3449977FFE21}" srcOrd="0" destOrd="0" parTransId="{CC28063F-D7A2-4CE1-83AD-9E5AAA85C3B4}" sibTransId="{E4D19B48-A8AA-41F4-BA3E-9890978F96B2}"/>
    <dgm:cxn modelId="{2083C54C-B792-4A8C-BBAF-BB937B23DD64}" type="presOf" srcId="{37A0EE94-1607-431A-BE49-2234FD557C97}" destId="{ADA007DE-2490-4554-90E9-323AB7111CE1}" srcOrd="0" destOrd="0" presId="urn:microsoft.com/office/officeart/2008/layout/VerticalCurvedList"/>
    <dgm:cxn modelId="{089B11A1-6BCF-4281-9169-703F64AA1498}" srcId="{37A0EE94-1607-431A-BE49-2234FD557C97}" destId="{6023C51E-562C-4EAD-8BF8-600D5EF61EC4}" srcOrd="2" destOrd="0" parTransId="{5FBC165C-0A6D-4B45-9F1F-C2D7AED3787D}" sibTransId="{68ED75F1-34E3-429B-826B-12F9CABCF7E7}"/>
    <dgm:cxn modelId="{08607B60-88CD-4BF0-8D41-E72542EA83B5}" type="presOf" srcId="{6023C51E-562C-4EAD-8BF8-600D5EF61EC4}" destId="{45F588B9-E93B-463B-92D3-97FDAF6B989E}" srcOrd="0" destOrd="0" presId="urn:microsoft.com/office/officeart/2008/layout/VerticalCurvedList"/>
    <dgm:cxn modelId="{AB2AB7C8-D6BC-4D37-96F6-0920BF90120B}" type="presParOf" srcId="{ADA007DE-2490-4554-90E9-323AB7111CE1}" destId="{5A329D7B-8967-4D8A-BB2C-52A87BDC439C}" srcOrd="0" destOrd="0" presId="urn:microsoft.com/office/officeart/2008/layout/VerticalCurvedList"/>
    <dgm:cxn modelId="{642A24FE-A296-4E21-B3E3-3A6D4064A6EB}" type="presParOf" srcId="{5A329D7B-8967-4D8A-BB2C-52A87BDC439C}" destId="{9EB6C22A-B798-4525-B839-CCADB6D9C6B0}" srcOrd="0" destOrd="0" presId="urn:microsoft.com/office/officeart/2008/layout/VerticalCurvedList"/>
    <dgm:cxn modelId="{8DB0245A-5C00-4050-82FC-A5299CBC291F}" type="presParOf" srcId="{9EB6C22A-B798-4525-B839-CCADB6D9C6B0}" destId="{822FC3BA-F56F-4BD6-9BD3-42E1B452694C}" srcOrd="0" destOrd="0" presId="urn:microsoft.com/office/officeart/2008/layout/VerticalCurvedList"/>
    <dgm:cxn modelId="{4E6F52C2-DB98-41C1-BE8F-3CC2045F314E}" type="presParOf" srcId="{9EB6C22A-B798-4525-B839-CCADB6D9C6B0}" destId="{212C85AB-C422-48B0-8196-B14FE8AFCEED}" srcOrd="1" destOrd="0" presId="urn:microsoft.com/office/officeart/2008/layout/VerticalCurvedList"/>
    <dgm:cxn modelId="{E4439C6D-2424-4458-A96A-D91A57E83F2B}" type="presParOf" srcId="{9EB6C22A-B798-4525-B839-CCADB6D9C6B0}" destId="{1726DE42-4E67-4EE8-9843-07EE1520B22C}" srcOrd="2" destOrd="0" presId="urn:microsoft.com/office/officeart/2008/layout/VerticalCurvedList"/>
    <dgm:cxn modelId="{91E84A57-3283-429C-AC38-E687DBAC4DAA}" type="presParOf" srcId="{9EB6C22A-B798-4525-B839-CCADB6D9C6B0}" destId="{265BD1A8-7393-41FF-BC7A-E4A262343EEB}" srcOrd="3" destOrd="0" presId="urn:microsoft.com/office/officeart/2008/layout/VerticalCurvedList"/>
    <dgm:cxn modelId="{07B4A5B9-404A-4866-B904-42BBAB036973}" type="presParOf" srcId="{5A329D7B-8967-4D8A-BB2C-52A87BDC439C}" destId="{C7BBBEAA-BCF3-4508-9CB0-6A7A3F1F58C2}" srcOrd="1" destOrd="0" presId="urn:microsoft.com/office/officeart/2008/layout/VerticalCurvedList"/>
    <dgm:cxn modelId="{5550AC03-CDD9-4B07-ABD3-718EB948E1EF}" type="presParOf" srcId="{5A329D7B-8967-4D8A-BB2C-52A87BDC439C}" destId="{68B12F58-85ED-40DA-9A4F-DF5F02A4C43D}" srcOrd="2" destOrd="0" presId="urn:microsoft.com/office/officeart/2008/layout/VerticalCurvedList"/>
    <dgm:cxn modelId="{E64782DA-9F03-48A0-B53D-04868B325B01}" type="presParOf" srcId="{68B12F58-85ED-40DA-9A4F-DF5F02A4C43D}" destId="{52E4B42C-9459-4856-941D-DF24252C8D3B}" srcOrd="0" destOrd="0" presId="urn:microsoft.com/office/officeart/2008/layout/VerticalCurvedList"/>
    <dgm:cxn modelId="{BCFDB6A1-3DFB-4554-9729-B20231BBDB32}" type="presParOf" srcId="{5A329D7B-8967-4D8A-BB2C-52A87BDC439C}" destId="{50E321E1-B24A-4EFF-AFAE-09BC30DEA999}" srcOrd="3" destOrd="0" presId="urn:microsoft.com/office/officeart/2008/layout/VerticalCurvedList"/>
    <dgm:cxn modelId="{8067296C-3EFA-43B0-92B1-0F1DD21BEABF}" type="presParOf" srcId="{5A329D7B-8967-4D8A-BB2C-52A87BDC439C}" destId="{F9EFF232-443D-4358-81ED-156EB6E228DA}" srcOrd="4" destOrd="0" presId="urn:microsoft.com/office/officeart/2008/layout/VerticalCurvedList"/>
    <dgm:cxn modelId="{AAFEB7DC-1926-44A3-B7A7-B5E902EB34DC}" type="presParOf" srcId="{F9EFF232-443D-4358-81ED-156EB6E228DA}" destId="{3E5ED1AF-42D2-4052-B993-52117459EB91}" srcOrd="0" destOrd="0" presId="urn:microsoft.com/office/officeart/2008/layout/VerticalCurvedList"/>
    <dgm:cxn modelId="{331F7900-FD56-463F-973E-70775C4B228A}" type="presParOf" srcId="{5A329D7B-8967-4D8A-BB2C-52A87BDC439C}" destId="{45F588B9-E93B-463B-92D3-97FDAF6B989E}" srcOrd="5" destOrd="0" presId="urn:microsoft.com/office/officeart/2008/layout/VerticalCurvedList"/>
    <dgm:cxn modelId="{06924855-F0BA-4470-80F1-C720D298AFFE}" type="presParOf" srcId="{5A329D7B-8967-4D8A-BB2C-52A87BDC439C}" destId="{0C3A4A42-F3FB-4ACA-B009-F9F613C7303E}" srcOrd="6" destOrd="0" presId="urn:microsoft.com/office/officeart/2008/layout/VerticalCurvedList"/>
    <dgm:cxn modelId="{02078FDB-D93A-4E26-BA68-6E8DAA62A970}" type="presParOf" srcId="{0C3A4A42-F3FB-4ACA-B009-F9F613C7303E}" destId="{0F024294-63C2-47FB-82EE-38F48B8B4D0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16EAF6-A45D-413F-828F-5E4C259F071E}">
      <dsp:nvSpPr>
        <dsp:cNvPr id="0" name=""/>
        <dsp:cNvSpPr/>
      </dsp:nvSpPr>
      <dsp:spPr>
        <a:xfrm>
          <a:off x="0" y="0"/>
          <a:ext cx="10218420" cy="19565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1" kern="1200" dirty="0" smtClean="0"/>
            <a:t>влияние оказало реформационное движение</a:t>
          </a:r>
          <a:endParaRPr lang="ru-RU" sz="4000" b="1" i="1" kern="1200" dirty="0"/>
        </a:p>
      </dsp:txBody>
      <dsp:txXfrm>
        <a:off x="57305" y="57305"/>
        <a:ext cx="8107154" cy="1841936"/>
      </dsp:txXfrm>
    </dsp:sp>
    <dsp:sp modelId="{54A0A459-451C-4506-BFFD-32BE6A4B4685}">
      <dsp:nvSpPr>
        <dsp:cNvPr id="0" name=""/>
        <dsp:cNvSpPr/>
      </dsp:nvSpPr>
      <dsp:spPr>
        <a:xfrm>
          <a:off x="901625" y="2282637"/>
          <a:ext cx="10218420" cy="19565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1" kern="1200" dirty="0" smtClean="0"/>
            <a:t>шесть реформационных типографий во второй половине 16 в.</a:t>
          </a:r>
          <a:endParaRPr lang="ru-RU" sz="4000" b="1" i="1" kern="1200" dirty="0"/>
        </a:p>
      </dsp:txBody>
      <dsp:txXfrm>
        <a:off x="958930" y="2339942"/>
        <a:ext cx="7930429" cy="1841936"/>
      </dsp:txXfrm>
    </dsp:sp>
    <dsp:sp modelId="{3200A7FB-28DD-46BC-B072-0276B5177855}">
      <dsp:nvSpPr>
        <dsp:cNvPr id="0" name=""/>
        <dsp:cNvSpPr/>
      </dsp:nvSpPr>
      <dsp:spPr>
        <a:xfrm>
          <a:off x="1803250" y="4565275"/>
          <a:ext cx="10218420" cy="19565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1" kern="1200" dirty="0" smtClean="0"/>
            <a:t>Влияние на развитие просвещения  </a:t>
          </a:r>
          <a:endParaRPr lang="ru-RU" sz="4000" b="1" i="1" kern="1200" dirty="0"/>
        </a:p>
      </dsp:txBody>
      <dsp:txXfrm>
        <a:off x="1860555" y="4622580"/>
        <a:ext cx="7930429" cy="1841936"/>
      </dsp:txXfrm>
    </dsp:sp>
    <dsp:sp modelId="{AF8A62E5-3071-4A1E-997E-7C53EB9838EA}">
      <dsp:nvSpPr>
        <dsp:cNvPr id="0" name=""/>
        <dsp:cNvSpPr/>
      </dsp:nvSpPr>
      <dsp:spPr>
        <a:xfrm>
          <a:off x="8946665" y="1483714"/>
          <a:ext cx="1271755" cy="1271755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b="1" i="1" kern="1200"/>
        </a:p>
      </dsp:txBody>
      <dsp:txXfrm>
        <a:off x="9232810" y="1483714"/>
        <a:ext cx="699465" cy="956996"/>
      </dsp:txXfrm>
    </dsp:sp>
    <dsp:sp modelId="{F111EE84-1665-4226-81B4-8195BBB9EC3A}">
      <dsp:nvSpPr>
        <dsp:cNvPr id="0" name=""/>
        <dsp:cNvSpPr/>
      </dsp:nvSpPr>
      <dsp:spPr>
        <a:xfrm>
          <a:off x="9848290" y="3753308"/>
          <a:ext cx="1271755" cy="1271755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b="1" i="1" kern="1200"/>
        </a:p>
      </dsp:txBody>
      <dsp:txXfrm>
        <a:off x="10134435" y="3753308"/>
        <a:ext cx="699465" cy="95699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13CB4-558E-402A-99C2-44AEC03ED4F4}">
      <dsp:nvSpPr>
        <dsp:cNvPr id="0" name=""/>
        <dsp:cNvSpPr/>
      </dsp:nvSpPr>
      <dsp:spPr>
        <a:xfrm>
          <a:off x="554363" y="0"/>
          <a:ext cx="6454588" cy="6454588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AC983E-9AE2-4287-A52A-D930EAF3EA49}">
      <dsp:nvSpPr>
        <dsp:cNvPr id="0" name=""/>
        <dsp:cNvSpPr/>
      </dsp:nvSpPr>
      <dsp:spPr>
        <a:xfrm>
          <a:off x="3781657" y="646089"/>
          <a:ext cx="4195482" cy="1147202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«Букварь»</a:t>
          </a:r>
          <a:endParaRPr lang="ru-RU" sz="30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37659" y="702091"/>
        <a:ext cx="4083478" cy="1035198"/>
      </dsp:txXfrm>
    </dsp:sp>
    <dsp:sp modelId="{9748F156-8CB9-4BA9-A425-D26380D6EC81}">
      <dsp:nvSpPr>
        <dsp:cNvPr id="0" name=""/>
        <dsp:cNvSpPr/>
      </dsp:nvSpPr>
      <dsp:spPr>
        <a:xfrm>
          <a:off x="3781657" y="1936691"/>
          <a:ext cx="4195482" cy="1147202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1631 – </a:t>
          </a:r>
          <a:r>
            <a:rPr lang="ru-RU" sz="3000" b="1" i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Кутейно</a:t>
          </a:r>
          <a:r>
            <a:rPr lang="ru-RU" sz="30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1636 – </a:t>
          </a:r>
          <a:r>
            <a:rPr lang="ru-RU" sz="3000" b="1" i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Могилёв</a:t>
          </a:r>
          <a:endParaRPr lang="ru-RU" sz="30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37659" y="1992693"/>
        <a:ext cx="4083478" cy="1035198"/>
      </dsp:txXfrm>
    </dsp:sp>
    <dsp:sp modelId="{77A022F3-01FD-414C-9602-99F511D8AD91}">
      <dsp:nvSpPr>
        <dsp:cNvPr id="0" name=""/>
        <dsp:cNvSpPr/>
      </dsp:nvSpPr>
      <dsp:spPr>
        <a:xfrm>
          <a:off x="3781657" y="3227293"/>
          <a:ext cx="4195482" cy="1147202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Кириллический шрифт</a:t>
          </a:r>
          <a:endParaRPr lang="ru-RU" sz="30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37659" y="3283295"/>
        <a:ext cx="4083478" cy="1035198"/>
      </dsp:txXfrm>
    </dsp:sp>
    <dsp:sp modelId="{17FB4E63-DDFD-4325-8B84-97B64E6676D2}">
      <dsp:nvSpPr>
        <dsp:cNvPr id="0" name=""/>
        <dsp:cNvSpPr/>
      </dsp:nvSpPr>
      <dsp:spPr>
        <a:xfrm>
          <a:off x="3781657" y="4517896"/>
          <a:ext cx="4195482" cy="1147202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впервые </a:t>
          </a:r>
          <a:r>
            <a:rPr lang="ru-RU" sz="30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применил слово «букварь»</a:t>
          </a:r>
          <a:endParaRPr lang="ru-RU" sz="30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37659" y="4573898"/>
        <a:ext cx="4083478" cy="103519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13CB4-558E-402A-99C2-44AEC03ED4F4}">
      <dsp:nvSpPr>
        <dsp:cNvPr id="0" name=""/>
        <dsp:cNvSpPr/>
      </dsp:nvSpPr>
      <dsp:spPr>
        <a:xfrm>
          <a:off x="536434" y="0"/>
          <a:ext cx="6454588" cy="6454588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AC983E-9AE2-4287-A52A-D930EAF3EA49}">
      <dsp:nvSpPr>
        <dsp:cNvPr id="0" name=""/>
        <dsp:cNvSpPr/>
      </dsp:nvSpPr>
      <dsp:spPr>
        <a:xfrm>
          <a:off x="3763728" y="648925"/>
          <a:ext cx="4195482" cy="1527922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effectLst/>
            </a:rPr>
            <a:t>«Хроника польская, литовская, </a:t>
          </a:r>
          <a:r>
            <a:rPr lang="ru-RU" sz="2400" b="1" i="0" kern="1200" dirty="0" err="1" smtClean="0">
              <a:effectLst/>
            </a:rPr>
            <a:t>жомойтская</a:t>
          </a:r>
          <a:r>
            <a:rPr lang="ru-RU" sz="2400" b="1" i="0" kern="1200" dirty="0" smtClean="0">
              <a:effectLst/>
            </a:rPr>
            <a:t> и всея Руси»</a:t>
          </a:r>
          <a:endParaRPr lang="ru-RU" sz="2400" b="1" i="0" kern="1200" dirty="0">
            <a:effectLst/>
          </a:endParaRPr>
        </a:p>
      </dsp:txBody>
      <dsp:txXfrm>
        <a:off x="3838315" y="723512"/>
        <a:ext cx="4046308" cy="1378748"/>
      </dsp:txXfrm>
    </dsp:sp>
    <dsp:sp modelId="{079D6794-DB9F-41C9-A14A-48E76F204BD5}">
      <dsp:nvSpPr>
        <dsp:cNvPr id="0" name=""/>
        <dsp:cNvSpPr/>
      </dsp:nvSpPr>
      <dsp:spPr>
        <a:xfrm>
          <a:off x="3763728" y="2367837"/>
          <a:ext cx="4195482" cy="1527922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effectLst/>
            </a:rPr>
            <a:t>М. </a:t>
          </a:r>
          <a:r>
            <a:rPr lang="ru-RU" sz="2400" b="1" i="0" kern="1200" dirty="0" err="1" smtClean="0">
              <a:effectLst/>
            </a:rPr>
            <a:t>Стрыйковского</a:t>
          </a:r>
          <a:r>
            <a:rPr lang="ru-RU" sz="2400" b="1" i="0" kern="1200" dirty="0" smtClean="0">
              <a:effectLst/>
            </a:rPr>
            <a:t> считают зачинателем исторической науки на территории Беларуси и Литвы</a:t>
          </a:r>
          <a:endParaRPr lang="ru-RU" sz="2400" b="1" i="0" kern="1200" dirty="0">
            <a:effectLst/>
          </a:endParaRPr>
        </a:p>
      </dsp:txBody>
      <dsp:txXfrm>
        <a:off x="3838315" y="2442424"/>
        <a:ext cx="4046308" cy="1378748"/>
      </dsp:txXfrm>
    </dsp:sp>
    <dsp:sp modelId="{50B428D0-AFF9-4371-91E4-391B4F2DF736}">
      <dsp:nvSpPr>
        <dsp:cNvPr id="0" name=""/>
        <dsp:cNvSpPr/>
      </dsp:nvSpPr>
      <dsp:spPr>
        <a:xfrm>
          <a:off x="3763728" y="4086750"/>
          <a:ext cx="4195482" cy="1527922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effectLst/>
            </a:rPr>
            <a:t>Содержание хроники проникнуто патриотизмом автора, его преданностью ВКЛ</a:t>
          </a:r>
          <a:endParaRPr lang="ru-RU" sz="2400" b="1" i="0" kern="1200" dirty="0">
            <a:effectLst/>
          </a:endParaRPr>
        </a:p>
      </dsp:txBody>
      <dsp:txXfrm>
        <a:off x="3838315" y="4161337"/>
        <a:ext cx="4046308" cy="137874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C85AB-C422-48B0-8196-B14FE8AFCEED}">
      <dsp:nvSpPr>
        <dsp:cNvPr id="0" name=""/>
        <dsp:cNvSpPr/>
      </dsp:nvSpPr>
      <dsp:spPr>
        <a:xfrm>
          <a:off x="-6492674" y="-993005"/>
          <a:ext cx="7727905" cy="7727905"/>
        </a:xfrm>
        <a:prstGeom prst="blockArc">
          <a:avLst>
            <a:gd name="adj1" fmla="val 18900000"/>
            <a:gd name="adj2" fmla="val 2700000"/>
            <a:gd name="adj3" fmla="val 280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B57AFF-31CD-435D-A300-ADD2583F3880}">
      <dsp:nvSpPr>
        <dsp:cNvPr id="0" name=""/>
        <dsp:cNvSpPr/>
      </dsp:nvSpPr>
      <dsp:spPr>
        <a:xfrm>
          <a:off x="646385" y="441436"/>
          <a:ext cx="6676774" cy="8833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114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Николай </a:t>
          </a:r>
          <a:r>
            <a:rPr lang="ru-RU" sz="2400" b="1" kern="1200" dirty="0" err="1" smtClean="0"/>
            <a:t>Криштоф</a:t>
          </a:r>
          <a:r>
            <a:rPr lang="ru-RU" sz="2400" b="1" kern="1200" dirty="0" smtClean="0"/>
            <a:t> </a:t>
          </a:r>
          <a:r>
            <a:rPr lang="ru-RU" sz="2400" b="1" kern="1200" dirty="0" err="1" smtClean="0"/>
            <a:t>Радзивилл</a:t>
          </a:r>
          <a:r>
            <a:rPr lang="ru-RU" sz="2400" b="1" kern="1200" dirty="0" smtClean="0"/>
            <a:t> (Сиротка)</a:t>
          </a:r>
          <a:endParaRPr lang="ru-RU" sz="2400" b="1" kern="1200" dirty="0"/>
        </a:p>
      </dsp:txBody>
      <dsp:txXfrm>
        <a:off x="646385" y="441436"/>
        <a:ext cx="6676774" cy="883332"/>
      </dsp:txXfrm>
    </dsp:sp>
    <dsp:sp modelId="{711FF141-6B57-4D21-B480-B568224227F0}">
      <dsp:nvSpPr>
        <dsp:cNvPr id="0" name=""/>
        <dsp:cNvSpPr/>
      </dsp:nvSpPr>
      <dsp:spPr>
        <a:xfrm>
          <a:off x="94301" y="331020"/>
          <a:ext cx="1104166" cy="11041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055C23-5BCE-4F9F-8687-88A4EA6C1D35}">
      <dsp:nvSpPr>
        <dsp:cNvPr id="0" name=""/>
        <dsp:cNvSpPr/>
      </dsp:nvSpPr>
      <dsp:spPr>
        <a:xfrm>
          <a:off x="1152820" y="1766665"/>
          <a:ext cx="6170339" cy="8833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114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/>
            <a:t>1601 г. в Пруссии вышел путевой дневник «</a:t>
          </a:r>
          <a:r>
            <a:rPr lang="ru-RU" sz="2400" b="1" i="0" kern="1200" dirty="0" err="1" smtClean="0"/>
            <a:t>Перегринация</a:t>
          </a:r>
          <a:r>
            <a:rPr lang="ru-RU" sz="2400" b="1" i="0" kern="1200" dirty="0" smtClean="0"/>
            <a:t>»</a:t>
          </a:r>
          <a:endParaRPr lang="ru-RU" sz="2400" b="1" kern="1200" dirty="0"/>
        </a:p>
      </dsp:txBody>
      <dsp:txXfrm>
        <a:off x="1152820" y="1766665"/>
        <a:ext cx="6170339" cy="883332"/>
      </dsp:txXfrm>
    </dsp:sp>
    <dsp:sp modelId="{52E4B42C-9459-4856-941D-DF24252C8D3B}">
      <dsp:nvSpPr>
        <dsp:cNvPr id="0" name=""/>
        <dsp:cNvSpPr/>
      </dsp:nvSpPr>
      <dsp:spPr>
        <a:xfrm>
          <a:off x="600736" y="1656249"/>
          <a:ext cx="1104166" cy="11041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B82F9-F43E-4F05-847E-17177179DA5E}">
      <dsp:nvSpPr>
        <dsp:cNvPr id="0" name=""/>
        <dsp:cNvSpPr/>
      </dsp:nvSpPr>
      <dsp:spPr>
        <a:xfrm>
          <a:off x="1152820" y="3091895"/>
          <a:ext cx="6170339" cy="8833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114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/>
            <a:t>составлен на латинском языке во время паломничества в Святую Землю</a:t>
          </a:r>
          <a:endParaRPr lang="ru-RU" sz="2400" b="1" kern="1200" dirty="0"/>
        </a:p>
      </dsp:txBody>
      <dsp:txXfrm>
        <a:off x="1152820" y="3091895"/>
        <a:ext cx="6170339" cy="883332"/>
      </dsp:txXfrm>
    </dsp:sp>
    <dsp:sp modelId="{A922D93B-456A-4C73-8AE9-F874F8652643}">
      <dsp:nvSpPr>
        <dsp:cNvPr id="0" name=""/>
        <dsp:cNvSpPr/>
      </dsp:nvSpPr>
      <dsp:spPr>
        <a:xfrm>
          <a:off x="600736" y="2981478"/>
          <a:ext cx="1104166" cy="11041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18E49-A97A-4471-9D9F-BCA6F073736D}">
      <dsp:nvSpPr>
        <dsp:cNvPr id="0" name=""/>
        <dsp:cNvSpPr/>
      </dsp:nvSpPr>
      <dsp:spPr>
        <a:xfrm>
          <a:off x="646385" y="4417124"/>
          <a:ext cx="6676774" cy="8833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114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/>
            <a:t> Книга стала первым в Беларуси научно-географическим изданием</a:t>
          </a:r>
          <a:endParaRPr lang="ru-RU" sz="2400" b="1" kern="1200" dirty="0"/>
        </a:p>
      </dsp:txBody>
      <dsp:txXfrm>
        <a:off x="646385" y="4417124"/>
        <a:ext cx="6676774" cy="883332"/>
      </dsp:txXfrm>
    </dsp:sp>
    <dsp:sp modelId="{2775133A-930E-4783-90A9-C718167D8AC7}">
      <dsp:nvSpPr>
        <dsp:cNvPr id="0" name=""/>
        <dsp:cNvSpPr/>
      </dsp:nvSpPr>
      <dsp:spPr>
        <a:xfrm>
          <a:off x="94301" y="4306707"/>
          <a:ext cx="1104166" cy="11041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FC26C-DCB9-4D6C-9CE0-1BF344895DC1}">
      <dsp:nvSpPr>
        <dsp:cNvPr id="0" name=""/>
        <dsp:cNvSpPr/>
      </dsp:nvSpPr>
      <dsp:spPr>
        <a:xfrm>
          <a:off x="-7572851" y="-1157221"/>
          <a:ext cx="9011077" cy="9011077"/>
        </a:xfrm>
        <a:prstGeom prst="blockArc">
          <a:avLst>
            <a:gd name="adj1" fmla="val 18900000"/>
            <a:gd name="adj2" fmla="val 2700000"/>
            <a:gd name="adj3" fmla="val 240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10DF5C-F960-4A57-983F-C3CF85FEAC09}">
      <dsp:nvSpPr>
        <dsp:cNvPr id="0" name=""/>
        <dsp:cNvSpPr/>
      </dsp:nvSpPr>
      <dsp:spPr>
        <a:xfrm>
          <a:off x="752367" y="514837"/>
          <a:ext cx="11342865" cy="10302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7729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стиль ренессанс в 16 в.</a:t>
          </a:r>
          <a:endParaRPr lang="ru-RU" sz="2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2367" y="514837"/>
        <a:ext cx="11342865" cy="1030210"/>
      </dsp:txXfrm>
    </dsp:sp>
    <dsp:sp modelId="{0FB3B305-8B2B-4B49-B6FA-690C6C8E9583}">
      <dsp:nvSpPr>
        <dsp:cNvPr id="0" name=""/>
        <dsp:cNvSpPr/>
      </dsp:nvSpPr>
      <dsp:spPr>
        <a:xfrm>
          <a:off x="108485" y="386061"/>
          <a:ext cx="1287762" cy="1287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4FF6D1-29A2-4C44-AE9A-8EA43B1BD219}">
      <dsp:nvSpPr>
        <dsp:cNvPr id="0" name=""/>
        <dsp:cNvSpPr/>
      </dsp:nvSpPr>
      <dsp:spPr>
        <a:xfrm>
          <a:off x="1343010" y="2060420"/>
          <a:ext cx="10752222" cy="10302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7729" tIns="71120" rIns="71120" bIns="71120" numCol="1" spcCol="1270" anchor="t" anchorCtr="0">
          <a:noAutofit/>
        </a:bodyPr>
        <a:lstStyle/>
        <a:p>
          <a:pPr lvl="0" algn="l" defTabSz="12446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компактность объемов и скромность декора</a:t>
          </a:r>
          <a:endParaRPr lang="ru-RU" sz="2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85750" lvl="1" indent="-285750" algn="l" defTabSz="12446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кальвинистская церковь в Сморгони</a:t>
          </a:r>
          <a:endParaRPr lang="ru-RU" sz="2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43010" y="2060420"/>
        <a:ext cx="10752222" cy="1030210"/>
      </dsp:txXfrm>
    </dsp:sp>
    <dsp:sp modelId="{D344B8A6-EF7B-4B98-BBF6-168AF0360257}">
      <dsp:nvSpPr>
        <dsp:cNvPr id="0" name=""/>
        <dsp:cNvSpPr/>
      </dsp:nvSpPr>
      <dsp:spPr>
        <a:xfrm>
          <a:off x="699128" y="1931644"/>
          <a:ext cx="1287762" cy="1287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6A424C-EE03-41CD-8C10-2CCEA6AFAEA2}">
      <dsp:nvSpPr>
        <dsp:cNvPr id="0" name=""/>
        <dsp:cNvSpPr/>
      </dsp:nvSpPr>
      <dsp:spPr>
        <a:xfrm>
          <a:off x="1343010" y="3441618"/>
          <a:ext cx="10752222" cy="13589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7729" tIns="71120" rIns="71120" bIns="71120" numCol="1" spcCol="1270" anchor="t" anchorCtr="0">
          <a:noAutofit/>
        </a:bodyPr>
        <a:lstStyle/>
        <a:p>
          <a:pPr lvl="0" algn="l" defTabSz="12446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Ренессансные здания сохраняли прежние оборонительные элементы</a:t>
          </a:r>
          <a:endParaRPr lang="ru-RU" sz="2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85750" lvl="1" indent="-285750" algn="l" defTabSz="12446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800" b="1" i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Заславский</a:t>
          </a:r>
          <a:r>
            <a:rPr lang="ru-RU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кальвинистский сбор</a:t>
          </a:r>
          <a:endParaRPr lang="ru-RU" sz="2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43010" y="3441618"/>
        <a:ext cx="10752222" cy="1358981"/>
      </dsp:txXfrm>
    </dsp:sp>
    <dsp:sp modelId="{B44CB81F-7866-49E0-A9AF-9A030E616B34}">
      <dsp:nvSpPr>
        <dsp:cNvPr id="0" name=""/>
        <dsp:cNvSpPr/>
      </dsp:nvSpPr>
      <dsp:spPr>
        <a:xfrm>
          <a:off x="699128" y="3477227"/>
          <a:ext cx="1287762" cy="1287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BC9332-58B7-408F-9D3F-7DAC961CB82C}">
      <dsp:nvSpPr>
        <dsp:cNvPr id="0" name=""/>
        <dsp:cNvSpPr/>
      </dsp:nvSpPr>
      <dsp:spPr>
        <a:xfrm>
          <a:off x="752367" y="5151587"/>
          <a:ext cx="11342865" cy="10302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7729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0" i="0" kern="1200" dirty="0" smtClean="0"/>
            <a:t>Новый архитектурный стиль — барокко</a:t>
          </a:r>
          <a:endParaRPr lang="ru-RU" sz="2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2367" y="5151587"/>
        <a:ext cx="11342865" cy="1030210"/>
      </dsp:txXfrm>
    </dsp:sp>
    <dsp:sp modelId="{F5C22389-A05D-41F0-8AE5-5E69270CFB2D}">
      <dsp:nvSpPr>
        <dsp:cNvPr id="0" name=""/>
        <dsp:cNvSpPr/>
      </dsp:nvSpPr>
      <dsp:spPr>
        <a:xfrm>
          <a:off x="108485" y="5022811"/>
          <a:ext cx="1287762" cy="1287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655267-14C5-4D74-A185-CE6A37B7C94C}">
      <dsp:nvSpPr>
        <dsp:cNvPr id="0" name=""/>
        <dsp:cNvSpPr/>
      </dsp:nvSpPr>
      <dsp:spPr>
        <a:xfrm>
          <a:off x="4876799" y="13359"/>
          <a:ext cx="7315199" cy="2932023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i="0" kern="1200" dirty="0" smtClean="0"/>
            <a:t>оборонительная система с тремя уровнями для ведения боя была приспособлена уже к огнестрельному оружию и пушкам</a:t>
          </a:r>
          <a:endParaRPr lang="ru-RU" sz="2800" b="1" kern="1200" dirty="0"/>
        </a:p>
      </dsp:txBody>
      <dsp:txXfrm>
        <a:off x="4876799" y="379862"/>
        <a:ext cx="6215690" cy="2199017"/>
      </dsp:txXfrm>
    </dsp:sp>
    <dsp:sp modelId="{ACB49600-8BBE-4661-BA2B-1B4EE0EA43B3}">
      <dsp:nvSpPr>
        <dsp:cNvPr id="0" name=""/>
        <dsp:cNvSpPr/>
      </dsp:nvSpPr>
      <dsp:spPr>
        <a:xfrm>
          <a:off x="0" y="751"/>
          <a:ext cx="4876799" cy="293202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/>
        </a:p>
      </dsp:txBody>
      <dsp:txXfrm>
        <a:off x="143130" y="143881"/>
        <a:ext cx="4590539" cy="2645763"/>
      </dsp:txXfrm>
    </dsp:sp>
    <dsp:sp modelId="{D5BD5066-4B65-46AD-A1B7-F7B53E472BC9}">
      <dsp:nvSpPr>
        <dsp:cNvPr id="0" name=""/>
        <dsp:cNvSpPr/>
      </dsp:nvSpPr>
      <dsp:spPr>
        <a:xfrm>
          <a:off x="4876799" y="3225978"/>
          <a:ext cx="7315199" cy="2932023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i="0" kern="1200" dirty="0" smtClean="0"/>
            <a:t>празднично-торжественное декоративное оформление, построенное на контрасте красного цвета стен и белых оштукатуренных ниш</a:t>
          </a:r>
          <a:endParaRPr lang="ru-RU" sz="2800" b="1" kern="1200" dirty="0"/>
        </a:p>
      </dsp:txBody>
      <dsp:txXfrm>
        <a:off x="4876799" y="3592481"/>
        <a:ext cx="6215690" cy="2199017"/>
      </dsp:txXfrm>
    </dsp:sp>
    <dsp:sp modelId="{E9221712-2402-4EAF-9DE5-4A224D5E9F58}">
      <dsp:nvSpPr>
        <dsp:cNvPr id="0" name=""/>
        <dsp:cNvSpPr/>
      </dsp:nvSpPr>
      <dsp:spPr>
        <a:xfrm>
          <a:off x="0" y="3225978"/>
          <a:ext cx="4876799" cy="2932023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/>
        </a:p>
      </dsp:txBody>
      <dsp:txXfrm>
        <a:off x="143130" y="3369108"/>
        <a:ext cx="4590539" cy="264576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1D4CB-B112-48F1-AF7D-D073C29159B1}">
      <dsp:nvSpPr>
        <dsp:cNvPr id="0" name=""/>
        <dsp:cNvSpPr/>
      </dsp:nvSpPr>
      <dsp:spPr>
        <a:xfrm>
          <a:off x="2987" y="0"/>
          <a:ext cx="3131802" cy="61318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построен итальянским архитектором Яном Марией </a:t>
          </a:r>
          <a:r>
            <a:rPr lang="ru-RU" sz="2800" b="1" kern="1200" dirty="0" err="1" smtClean="0"/>
            <a:t>Бернардони</a:t>
          </a:r>
          <a:r>
            <a:rPr lang="ru-RU" sz="2800" b="1" kern="1200" dirty="0" smtClean="0"/>
            <a:t> в 1587—1593 гг.</a:t>
          </a:r>
          <a:endParaRPr lang="ru-RU" sz="2800" b="1" kern="1200" dirty="0"/>
        </a:p>
      </dsp:txBody>
      <dsp:txXfrm>
        <a:off x="2987" y="2452743"/>
        <a:ext cx="3131802" cy="2452743"/>
      </dsp:txXfrm>
    </dsp:sp>
    <dsp:sp modelId="{6D97648D-3E3B-4D2F-BF09-DFBC1C74E43E}">
      <dsp:nvSpPr>
        <dsp:cNvPr id="0" name=""/>
        <dsp:cNvSpPr/>
      </dsp:nvSpPr>
      <dsp:spPr>
        <a:xfrm>
          <a:off x="547934" y="367911"/>
          <a:ext cx="2041909" cy="204190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FA79776-ECFB-4D84-A5AE-FE166519CE5D}">
      <dsp:nvSpPr>
        <dsp:cNvPr id="0" name=""/>
        <dsp:cNvSpPr/>
      </dsp:nvSpPr>
      <dsp:spPr>
        <a:xfrm>
          <a:off x="3228744" y="0"/>
          <a:ext cx="3131802" cy="61318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Первый пример стиля барокко на белорусских землях</a:t>
          </a:r>
          <a:endParaRPr lang="ru-RU" sz="2800" b="1" kern="1200" dirty="0"/>
        </a:p>
      </dsp:txBody>
      <dsp:txXfrm>
        <a:off x="3228744" y="2452743"/>
        <a:ext cx="3131802" cy="2452743"/>
      </dsp:txXfrm>
    </dsp:sp>
    <dsp:sp modelId="{06F55515-3941-4D55-8F1A-21D0F04EF1BC}">
      <dsp:nvSpPr>
        <dsp:cNvPr id="0" name=""/>
        <dsp:cNvSpPr/>
      </dsp:nvSpPr>
      <dsp:spPr>
        <a:xfrm>
          <a:off x="3773690" y="367911"/>
          <a:ext cx="2041909" cy="2041909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" t="-29662" r="2525" b="-9052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262898-0984-44C9-A226-805F6893A765}">
      <dsp:nvSpPr>
        <dsp:cNvPr id="0" name=""/>
        <dsp:cNvSpPr/>
      </dsp:nvSpPr>
      <dsp:spPr>
        <a:xfrm>
          <a:off x="6454500" y="0"/>
          <a:ext cx="3131802" cy="61318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/>
            <a:t>При составлении проекта храма были учтены требования местных иезуитов</a:t>
          </a:r>
          <a:endParaRPr lang="ru-RU" sz="2800" b="1" kern="1200" dirty="0"/>
        </a:p>
      </dsp:txBody>
      <dsp:txXfrm>
        <a:off x="6454500" y="2452743"/>
        <a:ext cx="3131802" cy="2452743"/>
      </dsp:txXfrm>
    </dsp:sp>
    <dsp:sp modelId="{8A808E12-2EBE-440F-B2FA-0B2E9DA6E45B}">
      <dsp:nvSpPr>
        <dsp:cNvPr id="0" name=""/>
        <dsp:cNvSpPr/>
      </dsp:nvSpPr>
      <dsp:spPr>
        <a:xfrm>
          <a:off x="6999447" y="367911"/>
          <a:ext cx="2041909" cy="2041909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408" b="-5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2C4922F-C32B-4297-8FCD-2B6C539A60BD}">
      <dsp:nvSpPr>
        <dsp:cNvPr id="0" name=""/>
        <dsp:cNvSpPr/>
      </dsp:nvSpPr>
      <dsp:spPr>
        <a:xfrm>
          <a:off x="9680256" y="0"/>
          <a:ext cx="3131802" cy="61318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фамильной усыпальницей для магнатов </a:t>
          </a:r>
          <a:r>
            <a:rPr lang="ru-RU" sz="2800" b="1" kern="1200" dirty="0" err="1" smtClean="0"/>
            <a:t>Радзивиллов</a:t>
          </a:r>
          <a:endParaRPr lang="ru-RU" sz="2800" b="1" kern="1200" dirty="0"/>
        </a:p>
      </dsp:txBody>
      <dsp:txXfrm>
        <a:off x="9680256" y="2452743"/>
        <a:ext cx="3131802" cy="2452743"/>
      </dsp:txXfrm>
    </dsp:sp>
    <dsp:sp modelId="{94FC2C73-A167-480A-A1C1-8422081B92CD}">
      <dsp:nvSpPr>
        <dsp:cNvPr id="0" name=""/>
        <dsp:cNvSpPr/>
      </dsp:nvSpPr>
      <dsp:spPr>
        <a:xfrm>
          <a:off x="10225203" y="367911"/>
          <a:ext cx="2041909" cy="204190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370F4B-C90F-4869-8569-2C101EDDE2F8}">
      <dsp:nvSpPr>
        <dsp:cNvPr id="0" name=""/>
        <dsp:cNvSpPr/>
      </dsp:nvSpPr>
      <dsp:spPr>
        <a:xfrm>
          <a:off x="512601" y="4905487"/>
          <a:ext cx="11789843" cy="919778"/>
        </a:xfrm>
        <a:prstGeom prst="leftRight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E30B61-9383-4554-BE68-B24C578D1E75}">
      <dsp:nvSpPr>
        <dsp:cNvPr id="0" name=""/>
        <dsp:cNvSpPr/>
      </dsp:nvSpPr>
      <dsp:spPr>
        <a:xfrm>
          <a:off x="10141481" y="3734938"/>
          <a:ext cx="1024830" cy="487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371"/>
              </a:lnTo>
              <a:lnTo>
                <a:pt x="1024830" y="332371"/>
              </a:lnTo>
              <a:lnTo>
                <a:pt x="1024830" y="48772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23EEE1-364F-45D0-83B3-716484A8CC3C}">
      <dsp:nvSpPr>
        <dsp:cNvPr id="0" name=""/>
        <dsp:cNvSpPr/>
      </dsp:nvSpPr>
      <dsp:spPr>
        <a:xfrm>
          <a:off x="9116650" y="3734938"/>
          <a:ext cx="1024830" cy="487726"/>
        </a:xfrm>
        <a:custGeom>
          <a:avLst/>
          <a:gdLst/>
          <a:ahLst/>
          <a:cxnLst/>
          <a:rect l="0" t="0" r="0" b="0"/>
          <a:pathLst>
            <a:path>
              <a:moveTo>
                <a:pt x="1024830" y="0"/>
              </a:moveTo>
              <a:lnTo>
                <a:pt x="1024830" y="332371"/>
              </a:lnTo>
              <a:lnTo>
                <a:pt x="0" y="332371"/>
              </a:lnTo>
              <a:lnTo>
                <a:pt x="0" y="48772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3BE072-ACAD-4438-BD98-97BF0182B4E4}">
      <dsp:nvSpPr>
        <dsp:cNvPr id="0" name=""/>
        <dsp:cNvSpPr/>
      </dsp:nvSpPr>
      <dsp:spPr>
        <a:xfrm>
          <a:off x="5910678" y="2182320"/>
          <a:ext cx="4230802" cy="487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371"/>
              </a:lnTo>
              <a:lnTo>
                <a:pt x="4230802" y="332371"/>
              </a:lnTo>
              <a:lnTo>
                <a:pt x="4230802" y="48772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3B844E-4BA1-4649-A520-6F0DCE127C77}">
      <dsp:nvSpPr>
        <dsp:cNvPr id="0" name=""/>
        <dsp:cNvSpPr/>
      </dsp:nvSpPr>
      <dsp:spPr>
        <a:xfrm>
          <a:off x="6042159" y="3734938"/>
          <a:ext cx="1024830" cy="487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371"/>
              </a:lnTo>
              <a:lnTo>
                <a:pt x="1024830" y="332371"/>
              </a:lnTo>
              <a:lnTo>
                <a:pt x="1024830" y="48772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08DAAF-82BE-45CD-921C-6067C546B147}">
      <dsp:nvSpPr>
        <dsp:cNvPr id="0" name=""/>
        <dsp:cNvSpPr/>
      </dsp:nvSpPr>
      <dsp:spPr>
        <a:xfrm>
          <a:off x="5017328" y="3734938"/>
          <a:ext cx="1024830" cy="487726"/>
        </a:xfrm>
        <a:custGeom>
          <a:avLst/>
          <a:gdLst/>
          <a:ahLst/>
          <a:cxnLst/>
          <a:rect l="0" t="0" r="0" b="0"/>
          <a:pathLst>
            <a:path>
              <a:moveTo>
                <a:pt x="1024830" y="0"/>
              </a:moveTo>
              <a:lnTo>
                <a:pt x="1024830" y="332371"/>
              </a:lnTo>
              <a:lnTo>
                <a:pt x="0" y="332371"/>
              </a:lnTo>
              <a:lnTo>
                <a:pt x="0" y="48772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19701-1794-49B5-848D-F9019F88F458}">
      <dsp:nvSpPr>
        <dsp:cNvPr id="0" name=""/>
        <dsp:cNvSpPr/>
      </dsp:nvSpPr>
      <dsp:spPr>
        <a:xfrm>
          <a:off x="5910678" y="2182320"/>
          <a:ext cx="131480" cy="487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371"/>
              </a:lnTo>
              <a:lnTo>
                <a:pt x="131480" y="332371"/>
              </a:lnTo>
              <a:lnTo>
                <a:pt x="131480" y="48772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371C2A-8C70-4307-976F-9C4D4D5200B7}">
      <dsp:nvSpPr>
        <dsp:cNvPr id="0" name=""/>
        <dsp:cNvSpPr/>
      </dsp:nvSpPr>
      <dsp:spPr>
        <a:xfrm>
          <a:off x="1903511" y="3734938"/>
          <a:ext cx="1064156" cy="487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371"/>
              </a:lnTo>
              <a:lnTo>
                <a:pt x="1064156" y="332371"/>
              </a:lnTo>
              <a:lnTo>
                <a:pt x="1064156" y="48772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60F4B3-517D-4A2B-AD62-9B4306AB46EA}">
      <dsp:nvSpPr>
        <dsp:cNvPr id="0" name=""/>
        <dsp:cNvSpPr/>
      </dsp:nvSpPr>
      <dsp:spPr>
        <a:xfrm>
          <a:off x="878681" y="3734938"/>
          <a:ext cx="1024830" cy="487726"/>
        </a:xfrm>
        <a:custGeom>
          <a:avLst/>
          <a:gdLst/>
          <a:ahLst/>
          <a:cxnLst/>
          <a:rect l="0" t="0" r="0" b="0"/>
          <a:pathLst>
            <a:path>
              <a:moveTo>
                <a:pt x="1024830" y="0"/>
              </a:moveTo>
              <a:lnTo>
                <a:pt x="1024830" y="332371"/>
              </a:lnTo>
              <a:lnTo>
                <a:pt x="0" y="332371"/>
              </a:lnTo>
              <a:lnTo>
                <a:pt x="0" y="48772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015599-4587-49F5-83F0-5DD18BDAD272}">
      <dsp:nvSpPr>
        <dsp:cNvPr id="0" name=""/>
        <dsp:cNvSpPr/>
      </dsp:nvSpPr>
      <dsp:spPr>
        <a:xfrm>
          <a:off x="1903511" y="2182320"/>
          <a:ext cx="4007166" cy="487726"/>
        </a:xfrm>
        <a:custGeom>
          <a:avLst/>
          <a:gdLst/>
          <a:ahLst/>
          <a:cxnLst/>
          <a:rect l="0" t="0" r="0" b="0"/>
          <a:pathLst>
            <a:path>
              <a:moveTo>
                <a:pt x="4007166" y="0"/>
              </a:moveTo>
              <a:lnTo>
                <a:pt x="4007166" y="332371"/>
              </a:lnTo>
              <a:lnTo>
                <a:pt x="0" y="332371"/>
              </a:lnTo>
              <a:lnTo>
                <a:pt x="0" y="48772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0E02A8-3DB0-4231-A1AA-333761E96414}">
      <dsp:nvSpPr>
        <dsp:cNvPr id="0" name=""/>
        <dsp:cNvSpPr/>
      </dsp:nvSpPr>
      <dsp:spPr>
        <a:xfrm>
          <a:off x="4591956" y="1117428"/>
          <a:ext cx="2637444" cy="10648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l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E27A0D-365E-4717-8799-C771149E964A}">
      <dsp:nvSpPr>
        <dsp:cNvPr id="0" name=""/>
        <dsp:cNvSpPr/>
      </dsp:nvSpPr>
      <dsp:spPr>
        <a:xfrm>
          <a:off x="4778289" y="1294444"/>
          <a:ext cx="2637444" cy="1064892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Искусство к.16-нач.17 вв.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09479" y="1325634"/>
        <a:ext cx="2575064" cy="1002512"/>
      </dsp:txXfrm>
    </dsp:sp>
    <dsp:sp modelId="{709FD42B-D5EF-47AD-9F55-C79981D014FD}">
      <dsp:nvSpPr>
        <dsp:cNvPr id="0" name=""/>
        <dsp:cNvSpPr/>
      </dsp:nvSpPr>
      <dsp:spPr>
        <a:xfrm>
          <a:off x="841378" y="2670046"/>
          <a:ext cx="2124266" cy="10648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l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B669576-1CAD-4E9C-8529-1C21C4B7D5D6}">
      <dsp:nvSpPr>
        <dsp:cNvPr id="0" name=""/>
        <dsp:cNvSpPr/>
      </dsp:nvSpPr>
      <dsp:spPr>
        <a:xfrm>
          <a:off x="1027711" y="2847062"/>
          <a:ext cx="2124266" cy="1064892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Иконопись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8901" y="2878252"/>
        <a:ext cx="2061886" cy="1002512"/>
      </dsp:txXfrm>
    </dsp:sp>
    <dsp:sp modelId="{BF650095-66B5-40F9-A2D2-AD3483B31323}">
      <dsp:nvSpPr>
        <dsp:cNvPr id="0" name=""/>
        <dsp:cNvSpPr/>
      </dsp:nvSpPr>
      <dsp:spPr>
        <a:xfrm>
          <a:off x="858" y="4222664"/>
          <a:ext cx="1755646" cy="13408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l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621265-9CDD-44BD-8D74-526A5EA2F539}">
      <dsp:nvSpPr>
        <dsp:cNvPr id="0" name=""/>
        <dsp:cNvSpPr/>
      </dsp:nvSpPr>
      <dsp:spPr>
        <a:xfrm>
          <a:off x="187190" y="4399680"/>
          <a:ext cx="1755646" cy="134089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</a:t>
          </a:r>
          <a:r>
            <a:rPr lang="ru-RU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Параске-ва</a:t>
          </a: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Пятница»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6463" y="4438953"/>
        <a:ext cx="1677100" cy="1262344"/>
      </dsp:txXfrm>
    </dsp:sp>
    <dsp:sp modelId="{02D10FDC-2572-4EB1-BB6D-61D695928FF5}">
      <dsp:nvSpPr>
        <dsp:cNvPr id="0" name=""/>
        <dsp:cNvSpPr/>
      </dsp:nvSpPr>
      <dsp:spPr>
        <a:xfrm>
          <a:off x="2129170" y="4222664"/>
          <a:ext cx="1676995" cy="13408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l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91834BC-8710-4659-B5C8-B618228AE6D8}">
      <dsp:nvSpPr>
        <dsp:cNvPr id="0" name=""/>
        <dsp:cNvSpPr/>
      </dsp:nvSpPr>
      <dsp:spPr>
        <a:xfrm>
          <a:off x="2315502" y="4399680"/>
          <a:ext cx="1676995" cy="134089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«Спас» из </a:t>
          </a:r>
          <a:r>
            <a:rPr lang="ru-RU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д.Бытень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54775" y="4438953"/>
        <a:ext cx="1598449" cy="1262344"/>
      </dsp:txXfrm>
    </dsp:sp>
    <dsp:sp modelId="{CE68670A-C380-4A17-9E33-68935649CB49}">
      <dsp:nvSpPr>
        <dsp:cNvPr id="0" name=""/>
        <dsp:cNvSpPr/>
      </dsp:nvSpPr>
      <dsp:spPr>
        <a:xfrm>
          <a:off x="5203661" y="2670046"/>
          <a:ext cx="1676995" cy="10648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l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A2C466E-A3DC-4E25-82C8-8B5F96DFB7C4}">
      <dsp:nvSpPr>
        <dsp:cNvPr id="0" name=""/>
        <dsp:cNvSpPr/>
      </dsp:nvSpPr>
      <dsp:spPr>
        <a:xfrm>
          <a:off x="5389994" y="2847062"/>
          <a:ext cx="1676995" cy="1064892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Книжная гравюра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21184" y="2878252"/>
        <a:ext cx="1614615" cy="1002512"/>
      </dsp:txXfrm>
    </dsp:sp>
    <dsp:sp modelId="{81E0D3D5-12B9-4804-BCEB-3D9BEE04556C}">
      <dsp:nvSpPr>
        <dsp:cNvPr id="0" name=""/>
        <dsp:cNvSpPr/>
      </dsp:nvSpPr>
      <dsp:spPr>
        <a:xfrm>
          <a:off x="4178831" y="4222664"/>
          <a:ext cx="1676995" cy="13408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l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11A939-E31B-4BDC-9DB7-2A9FEDB2E5C5}">
      <dsp:nvSpPr>
        <dsp:cNvPr id="0" name=""/>
        <dsp:cNvSpPr/>
      </dsp:nvSpPr>
      <dsp:spPr>
        <a:xfrm>
          <a:off x="4365163" y="4399680"/>
          <a:ext cx="1676995" cy="134089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Радзиви-лловская</a:t>
          </a: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Библия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04436" y="4438953"/>
        <a:ext cx="1598449" cy="1262344"/>
      </dsp:txXfrm>
    </dsp:sp>
    <dsp:sp modelId="{14503AEB-9B65-4B80-8C56-87B646D13DB8}">
      <dsp:nvSpPr>
        <dsp:cNvPr id="0" name=""/>
        <dsp:cNvSpPr/>
      </dsp:nvSpPr>
      <dsp:spPr>
        <a:xfrm>
          <a:off x="6228491" y="4222664"/>
          <a:ext cx="1676995" cy="13408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l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E15DF6-7751-4A24-BAE5-EFD04436FF37}">
      <dsp:nvSpPr>
        <dsp:cNvPr id="0" name=""/>
        <dsp:cNvSpPr/>
      </dsp:nvSpPr>
      <dsp:spPr>
        <a:xfrm>
          <a:off x="6414824" y="4399680"/>
          <a:ext cx="1676995" cy="134089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</a:t>
          </a:r>
          <a:r>
            <a:rPr lang="ru-RU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Еванге-лие</a:t>
          </a: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учи-тельное»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54097" y="4438953"/>
        <a:ext cx="1598449" cy="1262344"/>
      </dsp:txXfrm>
    </dsp:sp>
    <dsp:sp modelId="{3A510072-DEF7-4E35-876E-06B36A6E3D65}">
      <dsp:nvSpPr>
        <dsp:cNvPr id="0" name=""/>
        <dsp:cNvSpPr/>
      </dsp:nvSpPr>
      <dsp:spPr>
        <a:xfrm>
          <a:off x="9302983" y="2670046"/>
          <a:ext cx="1676995" cy="10648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l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B0CAE1B-1D8F-4C59-AD40-EE75D4A971D2}">
      <dsp:nvSpPr>
        <dsp:cNvPr id="0" name=""/>
        <dsp:cNvSpPr/>
      </dsp:nvSpPr>
      <dsp:spPr>
        <a:xfrm>
          <a:off x="9489316" y="2847062"/>
          <a:ext cx="1676995" cy="1064892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Портрет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20506" y="2878252"/>
        <a:ext cx="1614615" cy="1002512"/>
      </dsp:txXfrm>
    </dsp:sp>
    <dsp:sp modelId="{C3A02C8B-62D9-4916-8053-0770FBB968F0}">
      <dsp:nvSpPr>
        <dsp:cNvPr id="0" name=""/>
        <dsp:cNvSpPr/>
      </dsp:nvSpPr>
      <dsp:spPr>
        <a:xfrm>
          <a:off x="8278152" y="4222664"/>
          <a:ext cx="1676995" cy="13408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l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2D21E79-E4C4-49F2-839B-4D78EE0ED036}">
      <dsp:nvSpPr>
        <dsp:cNvPr id="0" name=""/>
        <dsp:cNvSpPr/>
      </dsp:nvSpPr>
      <dsp:spPr>
        <a:xfrm>
          <a:off x="8464485" y="4399680"/>
          <a:ext cx="1676995" cy="134089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Юрия </a:t>
          </a:r>
          <a:r>
            <a:rPr lang="ru-RU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Радзи</a:t>
          </a: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-вилла Сиротки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503758" y="4438953"/>
        <a:ext cx="1598449" cy="1262344"/>
      </dsp:txXfrm>
    </dsp:sp>
    <dsp:sp modelId="{97D69BEE-287F-4F95-9B3D-5F4A98AD632F}">
      <dsp:nvSpPr>
        <dsp:cNvPr id="0" name=""/>
        <dsp:cNvSpPr/>
      </dsp:nvSpPr>
      <dsp:spPr>
        <a:xfrm>
          <a:off x="10327813" y="4222664"/>
          <a:ext cx="1676995" cy="13408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l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AC1DE5-CEB1-419F-919C-CB210648F419}">
      <dsp:nvSpPr>
        <dsp:cNvPr id="0" name=""/>
        <dsp:cNvSpPr/>
      </dsp:nvSpPr>
      <dsp:spPr>
        <a:xfrm>
          <a:off x="10514146" y="4399680"/>
          <a:ext cx="1676995" cy="134089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Кришто</a:t>
          </a: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-фа </a:t>
          </a:r>
          <a:r>
            <a:rPr lang="ru-RU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Веселовс</a:t>
          </a: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-кого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53419" y="4438953"/>
        <a:ext cx="1598449" cy="12623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97914-8A10-474A-A49C-0BA3F7139F29}">
      <dsp:nvSpPr>
        <dsp:cNvPr id="0" name=""/>
        <dsp:cNvSpPr/>
      </dsp:nvSpPr>
      <dsp:spPr>
        <a:xfrm>
          <a:off x="627301" y="0"/>
          <a:ext cx="5862917" cy="5862917"/>
        </a:xfrm>
        <a:prstGeom prst="triangl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2DD8D-B502-4AF0-87D4-3FCE56D3569F}">
      <dsp:nvSpPr>
        <dsp:cNvPr id="0" name=""/>
        <dsp:cNvSpPr/>
      </dsp:nvSpPr>
      <dsp:spPr>
        <a:xfrm>
          <a:off x="3424730" y="589440"/>
          <a:ext cx="4078954" cy="138786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1558-1570гг.</a:t>
          </a:r>
          <a:endParaRPr lang="ru-RU" sz="3200" b="1" kern="1200" dirty="0"/>
        </a:p>
      </dsp:txBody>
      <dsp:txXfrm>
        <a:off x="3492480" y="657190"/>
        <a:ext cx="3943454" cy="1252362"/>
      </dsp:txXfrm>
    </dsp:sp>
    <dsp:sp modelId="{D7CC038D-F58E-485F-97E7-76EEC09130C7}">
      <dsp:nvSpPr>
        <dsp:cNvPr id="0" name=""/>
        <dsp:cNvSpPr/>
      </dsp:nvSpPr>
      <dsp:spPr>
        <a:xfrm>
          <a:off x="3424730" y="2150785"/>
          <a:ext cx="4078954" cy="138786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более 40 изданий на польском и латинском языках </a:t>
          </a:r>
          <a:endParaRPr lang="ru-RU" sz="3200" b="1" kern="1200" dirty="0"/>
        </a:p>
      </dsp:txBody>
      <dsp:txXfrm>
        <a:off x="3492480" y="2218535"/>
        <a:ext cx="3943454" cy="1252362"/>
      </dsp:txXfrm>
    </dsp:sp>
    <dsp:sp modelId="{501D06C8-5D81-4588-95A7-9154CD700D94}">
      <dsp:nvSpPr>
        <dsp:cNvPr id="0" name=""/>
        <dsp:cNvSpPr/>
      </dsp:nvSpPr>
      <dsp:spPr>
        <a:xfrm>
          <a:off x="3424730" y="3712131"/>
          <a:ext cx="4078954" cy="138786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/>
            <a:t>Брестская, или </a:t>
          </a:r>
          <a:r>
            <a:rPr lang="ru-RU" sz="3200" b="1" i="0" kern="1200" dirty="0" err="1" smtClean="0"/>
            <a:t>Радзивилловская</a:t>
          </a:r>
          <a:r>
            <a:rPr lang="ru-RU" sz="3200" b="1" i="0" kern="1200" dirty="0" smtClean="0"/>
            <a:t> Библия</a:t>
          </a:r>
          <a:endParaRPr lang="ru-RU" sz="3200" b="1" kern="1200" dirty="0"/>
        </a:p>
      </dsp:txBody>
      <dsp:txXfrm>
        <a:off x="3492480" y="3779881"/>
        <a:ext cx="3943454" cy="12523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E62EAA-2631-4043-84EC-5D035B02BA31}">
      <dsp:nvSpPr>
        <dsp:cNvPr id="0" name=""/>
        <dsp:cNvSpPr/>
      </dsp:nvSpPr>
      <dsp:spPr>
        <a:xfrm>
          <a:off x="1235837" y="2672"/>
          <a:ext cx="5467607" cy="13669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1563г.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75872" y="42707"/>
        <a:ext cx="5387537" cy="1286831"/>
      </dsp:txXfrm>
    </dsp:sp>
    <dsp:sp modelId="{D3411BB3-6B4F-4A25-A4EC-B84ED83A5031}">
      <dsp:nvSpPr>
        <dsp:cNvPr id="0" name=""/>
        <dsp:cNvSpPr/>
      </dsp:nvSpPr>
      <dsp:spPr>
        <a:xfrm rot="5400000">
          <a:off x="3713347" y="1403746"/>
          <a:ext cx="512588" cy="61510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3785110" y="1455004"/>
        <a:ext cx="369063" cy="358812"/>
      </dsp:txXfrm>
    </dsp:sp>
    <dsp:sp modelId="{5BCFC949-564E-4FE4-B899-2C495683F577}">
      <dsp:nvSpPr>
        <dsp:cNvPr id="0" name=""/>
        <dsp:cNvSpPr/>
      </dsp:nvSpPr>
      <dsp:spPr>
        <a:xfrm>
          <a:off x="1235837" y="2053025"/>
          <a:ext cx="5467607" cy="13669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два гравированных титульных листа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75872" y="2093060"/>
        <a:ext cx="5387537" cy="1286831"/>
      </dsp:txXfrm>
    </dsp:sp>
    <dsp:sp modelId="{03AC5FD8-3EE4-4F18-A49C-EB1DAB28E9A2}">
      <dsp:nvSpPr>
        <dsp:cNvPr id="0" name=""/>
        <dsp:cNvSpPr/>
      </dsp:nvSpPr>
      <dsp:spPr>
        <a:xfrm rot="5400000">
          <a:off x="3713347" y="3454099"/>
          <a:ext cx="512588" cy="61510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3785110" y="3505357"/>
        <a:ext cx="369063" cy="358812"/>
      </dsp:txXfrm>
    </dsp:sp>
    <dsp:sp modelId="{AA4A8A9E-DA97-4980-82AF-8AC0765AE09A}">
      <dsp:nvSpPr>
        <dsp:cNvPr id="0" name=""/>
        <dsp:cNvSpPr/>
      </dsp:nvSpPr>
      <dsp:spPr>
        <a:xfrm>
          <a:off x="1235837" y="4103377"/>
          <a:ext cx="5467607" cy="13669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 гравюр-иллюстраций, оригинальные заставки и виньетки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75872" y="4143412"/>
        <a:ext cx="5387537" cy="12868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C85AB-C422-48B0-8196-B14FE8AFCEED}">
      <dsp:nvSpPr>
        <dsp:cNvPr id="0" name=""/>
        <dsp:cNvSpPr/>
      </dsp:nvSpPr>
      <dsp:spPr>
        <a:xfrm>
          <a:off x="-7143264" y="-1092460"/>
          <a:ext cx="8505038" cy="8505038"/>
        </a:xfrm>
        <a:prstGeom prst="blockArc">
          <a:avLst>
            <a:gd name="adj1" fmla="val 18900000"/>
            <a:gd name="adj2" fmla="val 2700000"/>
            <a:gd name="adj3" fmla="val 254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58ED20-10F8-4AB6-B25B-BC451BE9EB10}">
      <dsp:nvSpPr>
        <dsp:cNvPr id="0" name=""/>
        <dsp:cNvSpPr/>
      </dsp:nvSpPr>
      <dsp:spPr>
        <a:xfrm>
          <a:off x="877232" y="632011"/>
          <a:ext cx="6937936" cy="12640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3319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err="1" smtClean="0"/>
            <a:t>Сымон</a:t>
          </a:r>
          <a:r>
            <a:rPr lang="ru-RU" sz="3200" b="1" i="1" kern="1200" dirty="0" smtClean="0"/>
            <a:t> </a:t>
          </a:r>
          <a:r>
            <a:rPr lang="ru-RU" sz="3200" b="1" i="1" kern="1200" dirty="0" err="1" smtClean="0"/>
            <a:t>Будный</a:t>
          </a:r>
          <a:r>
            <a:rPr lang="ru-RU" sz="3200" b="1" i="1" kern="1200" dirty="0" smtClean="0"/>
            <a:t>, </a:t>
          </a:r>
          <a:r>
            <a:rPr lang="ru-RU" sz="3200" b="1" i="1" kern="1200" dirty="0" err="1" smtClean="0"/>
            <a:t>М.Кавечинский</a:t>
          </a:r>
          <a:r>
            <a:rPr lang="ru-RU" sz="3200" b="1" i="1" kern="1200" dirty="0" smtClean="0"/>
            <a:t>, </a:t>
          </a:r>
          <a:r>
            <a:rPr lang="ru-RU" sz="3200" b="1" i="1" kern="1200" dirty="0" err="1" smtClean="0"/>
            <a:t>Л.Крышковский</a:t>
          </a:r>
          <a:endParaRPr lang="ru-RU" sz="3200" b="1" i="1" kern="1200" dirty="0"/>
        </a:p>
      </dsp:txBody>
      <dsp:txXfrm>
        <a:off x="877232" y="632011"/>
        <a:ext cx="6937936" cy="1264023"/>
      </dsp:txXfrm>
    </dsp:sp>
    <dsp:sp modelId="{85B9FF31-AC3D-49E7-996F-E8015D5A68D6}">
      <dsp:nvSpPr>
        <dsp:cNvPr id="0" name=""/>
        <dsp:cNvSpPr/>
      </dsp:nvSpPr>
      <dsp:spPr>
        <a:xfrm>
          <a:off x="87217" y="474008"/>
          <a:ext cx="1580029" cy="15800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B18F3E-F8D1-4EE5-B742-780A449D7445}">
      <dsp:nvSpPr>
        <dsp:cNvPr id="0" name=""/>
        <dsp:cNvSpPr/>
      </dsp:nvSpPr>
      <dsp:spPr>
        <a:xfrm>
          <a:off x="1336704" y="2528047"/>
          <a:ext cx="6478464" cy="12640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3319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smtClean="0"/>
            <a:t>использовались кириллические шрифты</a:t>
          </a:r>
          <a:endParaRPr lang="ru-RU" sz="3200" b="1" i="1" kern="1200" dirty="0"/>
        </a:p>
      </dsp:txBody>
      <dsp:txXfrm>
        <a:off x="1336704" y="2528047"/>
        <a:ext cx="6478464" cy="1264023"/>
      </dsp:txXfrm>
    </dsp:sp>
    <dsp:sp modelId="{8C8342B2-7EB2-48A0-A77F-9C2D065788A5}">
      <dsp:nvSpPr>
        <dsp:cNvPr id="0" name=""/>
        <dsp:cNvSpPr/>
      </dsp:nvSpPr>
      <dsp:spPr>
        <a:xfrm>
          <a:off x="546690" y="2370044"/>
          <a:ext cx="1580029" cy="15800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B75E52-4AC8-4029-8EC6-2AC50C5B1675}">
      <dsp:nvSpPr>
        <dsp:cNvPr id="0" name=""/>
        <dsp:cNvSpPr/>
      </dsp:nvSpPr>
      <dsp:spPr>
        <a:xfrm>
          <a:off x="877232" y="4424082"/>
          <a:ext cx="6937936" cy="12640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3319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smtClean="0"/>
            <a:t>«Катехизис», «Об оправдании грешного человека перед Богом»</a:t>
          </a:r>
          <a:endParaRPr lang="ru-RU" sz="3200" b="1" i="1" kern="1200" dirty="0"/>
        </a:p>
      </dsp:txBody>
      <dsp:txXfrm>
        <a:off x="877232" y="4424082"/>
        <a:ext cx="6937936" cy="1264023"/>
      </dsp:txXfrm>
    </dsp:sp>
    <dsp:sp modelId="{43514725-8967-44CB-9E89-20BBC17F79C9}">
      <dsp:nvSpPr>
        <dsp:cNvPr id="0" name=""/>
        <dsp:cNvSpPr/>
      </dsp:nvSpPr>
      <dsp:spPr>
        <a:xfrm>
          <a:off x="87217" y="4266079"/>
          <a:ext cx="1580029" cy="15800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3C916-E3FF-4514-BAA7-C920339EB7C2}">
      <dsp:nvSpPr>
        <dsp:cNvPr id="0" name=""/>
        <dsp:cNvSpPr/>
      </dsp:nvSpPr>
      <dsp:spPr>
        <a:xfrm>
          <a:off x="794695" y="0"/>
          <a:ext cx="4776393" cy="2985246"/>
        </a:xfrm>
        <a:prstGeom prst="swooshArrow">
          <a:avLst>
            <a:gd name="adj1" fmla="val 25000"/>
            <a:gd name="adj2" fmla="val 2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2F8BE0-A6D6-44CC-967A-A19BD54D4D82}">
      <dsp:nvSpPr>
        <dsp:cNvPr id="0" name=""/>
        <dsp:cNvSpPr/>
      </dsp:nvSpPr>
      <dsp:spPr>
        <a:xfrm>
          <a:off x="1905207" y="1626959"/>
          <a:ext cx="167173" cy="16717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1FDAB0-3940-41EC-825C-0123C1EFFA31}">
      <dsp:nvSpPr>
        <dsp:cNvPr id="0" name=""/>
        <dsp:cNvSpPr/>
      </dsp:nvSpPr>
      <dsp:spPr>
        <a:xfrm>
          <a:off x="690659" y="950506"/>
          <a:ext cx="1552327" cy="31923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82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1562г.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0659" y="950506"/>
        <a:ext cx="1552327" cy="319235"/>
      </dsp:txXfrm>
    </dsp:sp>
    <dsp:sp modelId="{40CA9E54-0528-41D3-B4AA-0405FABFA57E}">
      <dsp:nvSpPr>
        <dsp:cNvPr id="0" name=""/>
        <dsp:cNvSpPr/>
      </dsp:nvSpPr>
      <dsp:spPr>
        <a:xfrm>
          <a:off x="3445594" y="865721"/>
          <a:ext cx="286583" cy="28658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16DA41-9B4B-4A20-9EA5-C285FA1E5881}">
      <dsp:nvSpPr>
        <dsp:cNvPr id="0" name=""/>
        <dsp:cNvSpPr/>
      </dsp:nvSpPr>
      <dsp:spPr>
        <a:xfrm>
          <a:off x="2185705" y="1261516"/>
          <a:ext cx="5684438" cy="162912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55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Первая книга, изданная на территории Беларуси кириллицей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85705" y="1261516"/>
        <a:ext cx="5684438" cy="16291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C85AB-C422-48B0-8196-B14FE8AFCEED}">
      <dsp:nvSpPr>
        <dsp:cNvPr id="0" name=""/>
        <dsp:cNvSpPr/>
      </dsp:nvSpPr>
      <dsp:spPr>
        <a:xfrm>
          <a:off x="-7419009" y="-1133833"/>
          <a:ext cx="8828324" cy="8828324"/>
        </a:xfrm>
        <a:prstGeom prst="blockArc">
          <a:avLst>
            <a:gd name="adj1" fmla="val 18900000"/>
            <a:gd name="adj2" fmla="val 2700000"/>
            <a:gd name="adj3" fmla="val 245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832796-EA92-427C-83E9-0ED304DDD184}">
      <dsp:nvSpPr>
        <dsp:cNvPr id="0" name=""/>
        <dsp:cNvSpPr/>
      </dsp:nvSpPr>
      <dsp:spPr>
        <a:xfrm>
          <a:off x="737272" y="504383"/>
          <a:ext cx="7070495" cy="10092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112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/>
            <a:t>В имении </a:t>
          </a:r>
          <a:r>
            <a:rPr lang="ru-RU" sz="2800" b="1" i="0" kern="1200" dirty="0" err="1" smtClean="0"/>
            <a:t>Тяпино</a:t>
          </a:r>
          <a:r>
            <a:rPr lang="ru-RU" sz="2800" b="1" i="0" kern="1200" dirty="0" smtClean="0"/>
            <a:t>, в 1570-е гг. </a:t>
          </a:r>
          <a:endParaRPr lang="ru-RU" sz="2800" b="1" kern="1200" dirty="0"/>
        </a:p>
      </dsp:txBody>
      <dsp:txXfrm>
        <a:off x="737272" y="504383"/>
        <a:ext cx="7070495" cy="1009291"/>
      </dsp:txXfrm>
    </dsp:sp>
    <dsp:sp modelId="{990229EF-200B-49C2-B7BE-985D0345B253}">
      <dsp:nvSpPr>
        <dsp:cNvPr id="0" name=""/>
        <dsp:cNvSpPr/>
      </dsp:nvSpPr>
      <dsp:spPr>
        <a:xfrm>
          <a:off x="106465" y="378221"/>
          <a:ext cx="1261614" cy="12616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FAFA26-AD48-49C5-968A-BB22CBFF4164}">
      <dsp:nvSpPr>
        <dsp:cNvPr id="0" name=""/>
        <dsp:cNvSpPr/>
      </dsp:nvSpPr>
      <dsp:spPr>
        <a:xfrm>
          <a:off x="1315922" y="2018583"/>
          <a:ext cx="6491845" cy="10092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112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/>
            <a:t>перевел и издал «Евангелие» на церковнославянском и белорусском языках</a:t>
          </a:r>
          <a:endParaRPr lang="ru-RU" sz="2800" b="1" kern="1200" dirty="0"/>
        </a:p>
      </dsp:txBody>
      <dsp:txXfrm>
        <a:off x="1315922" y="2018583"/>
        <a:ext cx="6491845" cy="1009291"/>
      </dsp:txXfrm>
    </dsp:sp>
    <dsp:sp modelId="{CEF892F3-B071-4A4F-92E1-6A54FBCCA84B}">
      <dsp:nvSpPr>
        <dsp:cNvPr id="0" name=""/>
        <dsp:cNvSpPr/>
      </dsp:nvSpPr>
      <dsp:spPr>
        <a:xfrm>
          <a:off x="685115" y="1892421"/>
          <a:ext cx="1261614" cy="12616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BFF7FD-9893-45B2-9A14-170B1C797E82}">
      <dsp:nvSpPr>
        <dsp:cNvPr id="0" name=""/>
        <dsp:cNvSpPr/>
      </dsp:nvSpPr>
      <dsp:spPr>
        <a:xfrm>
          <a:off x="1315922" y="3532783"/>
          <a:ext cx="6491845" cy="10092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112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выступал за увеличение количества школ, распространение письменности </a:t>
          </a:r>
          <a:endParaRPr lang="ru-RU" sz="2800" b="1" kern="1200" dirty="0"/>
        </a:p>
      </dsp:txBody>
      <dsp:txXfrm>
        <a:off x="1315922" y="3532783"/>
        <a:ext cx="6491845" cy="1009291"/>
      </dsp:txXfrm>
    </dsp:sp>
    <dsp:sp modelId="{3B8D660C-B945-44BB-B4E0-64722FBC4C0B}">
      <dsp:nvSpPr>
        <dsp:cNvPr id="0" name=""/>
        <dsp:cNvSpPr/>
      </dsp:nvSpPr>
      <dsp:spPr>
        <a:xfrm>
          <a:off x="685115" y="3406621"/>
          <a:ext cx="1261614" cy="12616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9F26B4-23DE-4E9C-9B28-354D8EDB94B9}">
      <dsp:nvSpPr>
        <dsp:cNvPr id="0" name=""/>
        <dsp:cNvSpPr/>
      </dsp:nvSpPr>
      <dsp:spPr>
        <a:xfrm>
          <a:off x="737272" y="5046982"/>
          <a:ext cx="7070495" cy="10092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112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развивал идею служения родине</a:t>
          </a:r>
          <a:endParaRPr lang="ru-RU" sz="2800" b="1" kern="1200" dirty="0"/>
        </a:p>
      </dsp:txBody>
      <dsp:txXfrm>
        <a:off x="737272" y="5046982"/>
        <a:ext cx="7070495" cy="1009291"/>
      </dsp:txXfrm>
    </dsp:sp>
    <dsp:sp modelId="{0151CC71-1D9D-465A-98E3-0A5B7FE39AC2}">
      <dsp:nvSpPr>
        <dsp:cNvPr id="0" name=""/>
        <dsp:cNvSpPr/>
      </dsp:nvSpPr>
      <dsp:spPr>
        <a:xfrm>
          <a:off x="106465" y="4920821"/>
          <a:ext cx="1261614" cy="12616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C85AB-C422-48B0-8196-B14FE8AFCEED}">
      <dsp:nvSpPr>
        <dsp:cNvPr id="0" name=""/>
        <dsp:cNvSpPr/>
      </dsp:nvSpPr>
      <dsp:spPr>
        <a:xfrm>
          <a:off x="-7358998" y="-1133833"/>
          <a:ext cx="8828324" cy="8828324"/>
        </a:xfrm>
        <a:prstGeom prst="blockArc">
          <a:avLst>
            <a:gd name="adj1" fmla="val 18900000"/>
            <a:gd name="adj2" fmla="val 2700000"/>
            <a:gd name="adj3" fmla="val 245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955845-919A-4E30-9574-EBDE15BCE3B1}">
      <dsp:nvSpPr>
        <dsp:cNvPr id="0" name=""/>
        <dsp:cNvSpPr/>
      </dsp:nvSpPr>
      <dsp:spPr>
        <a:xfrm>
          <a:off x="1206012" y="937255"/>
          <a:ext cx="6661766" cy="18742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7685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0" i="0" kern="1200" dirty="0" smtClean="0"/>
            <a:t>«Апостол» , 1564, Москва</a:t>
          </a:r>
          <a:endParaRPr lang="ru-RU" sz="3400" kern="1200" dirty="0"/>
        </a:p>
      </dsp:txBody>
      <dsp:txXfrm>
        <a:off x="1206012" y="937255"/>
        <a:ext cx="6661766" cy="1874248"/>
      </dsp:txXfrm>
    </dsp:sp>
    <dsp:sp modelId="{A5BFB9F2-9A69-4EF6-8AAF-DC9BD570305B}">
      <dsp:nvSpPr>
        <dsp:cNvPr id="0" name=""/>
        <dsp:cNvSpPr/>
      </dsp:nvSpPr>
      <dsp:spPr>
        <a:xfrm>
          <a:off x="34607" y="702974"/>
          <a:ext cx="2342810" cy="23428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7993E0-FC95-43F9-8361-3C48016F3C1E}">
      <dsp:nvSpPr>
        <dsp:cNvPr id="0" name=""/>
        <dsp:cNvSpPr/>
      </dsp:nvSpPr>
      <dsp:spPr>
        <a:xfrm>
          <a:off x="1206012" y="3749153"/>
          <a:ext cx="6661766" cy="18742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7685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0" i="0" kern="1200" dirty="0" smtClean="0"/>
            <a:t>«Евангелие учительное», 1569, </a:t>
          </a:r>
          <a:r>
            <a:rPr lang="ru-RU" sz="3400" b="0" i="0" kern="1200" dirty="0" err="1" smtClean="0"/>
            <a:t>Заблудово</a:t>
          </a:r>
          <a:r>
            <a:rPr lang="ru-RU" sz="3400" b="0" i="0" kern="1200" dirty="0" smtClean="0"/>
            <a:t> (вместе с Петром </a:t>
          </a:r>
          <a:r>
            <a:rPr lang="ru-RU" sz="3400" b="0" i="0" kern="1200" dirty="0" err="1" smtClean="0"/>
            <a:t>Мстиславцем</a:t>
          </a:r>
          <a:r>
            <a:rPr lang="ru-RU" sz="3400" b="0" i="0" kern="1200" dirty="0" smtClean="0"/>
            <a:t>)</a:t>
          </a:r>
          <a:endParaRPr lang="ru-RU" sz="3400" kern="1200" dirty="0"/>
        </a:p>
      </dsp:txBody>
      <dsp:txXfrm>
        <a:off x="1206012" y="3749153"/>
        <a:ext cx="6661766" cy="1874248"/>
      </dsp:txXfrm>
    </dsp:sp>
    <dsp:sp modelId="{4C6D684C-66F0-4252-B924-6C72260B5975}">
      <dsp:nvSpPr>
        <dsp:cNvPr id="0" name=""/>
        <dsp:cNvSpPr/>
      </dsp:nvSpPr>
      <dsp:spPr>
        <a:xfrm>
          <a:off x="34607" y="3514872"/>
          <a:ext cx="2342810" cy="23428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C85AB-C422-48B0-8196-B14FE8AFCEED}">
      <dsp:nvSpPr>
        <dsp:cNvPr id="0" name=""/>
        <dsp:cNvSpPr/>
      </dsp:nvSpPr>
      <dsp:spPr>
        <a:xfrm>
          <a:off x="-7358998" y="-1133833"/>
          <a:ext cx="8828324" cy="8828324"/>
        </a:xfrm>
        <a:prstGeom prst="blockArc">
          <a:avLst>
            <a:gd name="adj1" fmla="val 18900000"/>
            <a:gd name="adj2" fmla="val 2700000"/>
            <a:gd name="adj3" fmla="val 245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832796-EA92-427C-83E9-0ED304DDD184}">
      <dsp:nvSpPr>
        <dsp:cNvPr id="0" name=""/>
        <dsp:cNvSpPr/>
      </dsp:nvSpPr>
      <dsp:spPr>
        <a:xfrm>
          <a:off x="1206012" y="937255"/>
          <a:ext cx="6661766" cy="18742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768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/>
            <a:t>Вильно, 1588 г., </a:t>
          </a:r>
          <a:r>
            <a:rPr lang="en-US" sz="2800" b="1" i="0" kern="1200" dirty="0" smtClean="0"/>
            <a:t>III </a:t>
          </a:r>
          <a:r>
            <a:rPr lang="ru-RU" sz="2800" b="1" i="0" kern="1200" dirty="0" smtClean="0"/>
            <a:t>Статут ВКЛ на старобелорусском  языке</a:t>
          </a:r>
          <a:endParaRPr lang="ru-RU" sz="2800" b="1" kern="1200" dirty="0"/>
        </a:p>
      </dsp:txBody>
      <dsp:txXfrm>
        <a:off x="1206012" y="937255"/>
        <a:ext cx="6661766" cy="1874248"/>
      </dsp:txXfrm>
    </dsp:sp>
    <dsp:sp modelId="{990229EF-200B-49C2-B7BE-985D0345B253}">
      <dsp:nvSpPr>
        <dsp:cNvPr id="0" name=""/>
        <dsp:cNvSpPr/>
      </dsp:nvSpPr>
      <dsp:spPr>
        <a:xfrm>
          <a:off x="34607" y="702974"/>
          <a:ext cx="2342810" cy="23428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18BCF3-633F-4F6E-834C-4D40C132352A}">
      <dsp:nvSpPr>
        <dsp:cNvPr id="0" name=""/>
        <dsp:cNvSpPr/>
      </dsp:nvSpPr>
      <dsp:spPr>
        <a:xfrm>
          <a:off x="1206012" y="3749153"/>
          <a:ext cx="6661766" cy="18742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768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типография «Дом </a:t>
          </a:r>
          <a:r>
            <a:rPr lang="ru-RU" sz="2800" b="1" kern="1200" dirty="0" err="1" smtClean="0"/>
            <a:t>Мамоничей</a:t>
          </a:r>
          <a:r>
            <a:rPr lang="ru-RU" sz="2800" b="1" kern="1200" dirty="0" smtClean="0"/>
            <a:t>» к 1623 году издала около 85 изданий</a:t>
          </a:r>
          <a:endParaRPr lang="ru-RU" sz="2800" b="1" kern="1200" dirty="0"/>
        </a:p>
      </dsp:txBody>
      <dsp:txXfrm>
        <a:off x="1206012" y="3749153"/>
        <a:ext cx="6661766" cy="1874248"/>
      </dsp:txXfrm>
    </dsp:sp>
    <dsp:sp modelId="{15F9987E-F721-430C-8429-973D1224E550}">
      <dsp:nvSpPr>
        <dsp:cNvPr id="0" name=""/>
        <dsp:cNvSpPr/>
      </dsp:nvSpPr>
      <dsp:spPr>
        <a:xfrm>
          <a:off x="34607" y="3514872"/>
          <a:ext cx="2342810" cy="23428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C85AB-C422-48B0-8196-B14FE8AFCEED}">
      <dsp:nvSpPr>
        <dsp:cNvPr id="0" name=""/>
        <dsp:cNvSpPr/>
      </dsp:nvSpPr>
      <dsp:spPr>
        <a:xfrm>
          <a:off x="-4317106" y="-662261"/>
          <a:ext cx="5143487" cy="5143487"/>
        </a:xfrm>
        <a:prstGeom prst="blockArc">
          <a:avLst>
            <a:gd name="adj1" fmla="val 18900000"/>
            <a:gd name="adj2" fmla="val 2700000"/>
            <a:gd name="adj3" fmla="val 420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BBBEAA-BCF3-4508-9CB0-6A7A3F1F58C2}">
      <dsp:nvSpPr>
        <dsp:cNvPr id="0" name=""/>
        <dsp:cNvSpPr/>
      </dsp:nvSpPr>
      <dsp:spPr>
        <a:xfrm>
          <a:off x="531457" y="381896"/>
          <a:ext cx="8112990" cy="7637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6261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i="0" kern="1200" dirty="0" smtClean="0"/>
            <a:t>В 1619 г. в местечке </a:t>
          </a:r>
          <a:r>
            <a:rPr lang="ru-RU" sz="3000" b="1" i="0" kern="1200" dirty="0" err="1" smtClean="0"/>
            <a:t>Евье</a:t>
          </a:r>
          <a:r>
            <a:rPr lang="ru-RU" sz="3000" b="1" i="0" kern="1200" dirty="0" smtClean="0"/>
            <a:t> возле </a:t>
          </a:r>
          <a:r>
            <a:rPr lang="ru-RU" sz="3000" b="1" i="0" kern="1200" dirty="0" err="1" smtClean="0"/>
            <a:t>Вильны</a:t>
          </a:r>
          <a:endParaRPr lang="ru-RU" sz="3000" b="1" kern="1200" dirty="0"/>
        </a:p>
      </dsp:txBody>
      <dsp:txXfrm>
        <a:off x="531457" y="381896"/>
        <a:ext cx="8112990" cy="763792"/>
      </dsp:txXfrm>
    </dsp:sp>
    <dsp:sp modelId="{52E4B42C-9459-4856-941D-DF24252C8D3B}">
      <dsp:nvSpPr>
        <dsp:cNvPr id="0" name=""/>
        <dsp:cNvSpPr/>
      </dsp:nvSpPr>
      <dsp:spPr>
        <a:xfrm>
          <a:off x="54086" y="286422"/>
          <a:ext cx="954741" cy="9547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321E1-B24A-4EFF-AFAE-09BC30DEA999}">
      <dsp:nvSpPr>
        <dsp:cNvPr id="0" name=""/>
        <dsp:cNvSpPr/>
      </dsp:nvSpPr>
      <dsp:spPr>
        <a:xfrm>
          <a:off x="809096" y="1527585"/>
          <a:ext cx="7835351" cy="7637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6261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i="0" kern="1200" dirty="0" smtClean="0"/>
            <a:t>«Грамматики </a:t>
          </a:r>
          <a:r>
            <a:rPr lang="ru-RU" sz="3000" b="1" i="0" kern="1200" dirty="0" err="1" smtClean="0"/>
            <a:t>словенския</a:t>
          </a:r>
          <a:r>
            <a:rPr lang="ru-RU" sz="3000" b="1" i="0" kern="1200" dirty="0" smtClean="0"/>
            <a:t>...»</a:t>
          </a:r>
          <a:endParaRPr lang="ru-RU" sz="3000" b="1" kern="1200" dirty="0"/>
        </a:p>
      </dsp:txBody>
      <dsp:txXfrm>
        <a:off x="809096" y="1527585"/>
        <a:ext cx="7835351" cy="763792"/>
      </dsp:txXfrm>
    </dsp:sp>
    <dsp:sp modelId="{3E5ED1AF-42D2-4052-B993-52117459EB91}">
      <dsp:nvSpPr>
        <dsp:cNvPr id="0" name=""/>
        <dsp:cNvSpPr/>
      </dsp:nvSpPr>
      <dsp:spPr>
        <a:xfrm>
          <a:off x="331725" y="1432111"/>
          <a:ext cx="954741" cy="9547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F588B9-E93B-463B-92D3-97FDAF6B989E}">
      <dsp:nvSpPr>
        <dsp:cNvPr id="0" name=""/>
        <dsp:cNvSpPr/>
      </dsp:nvSpPr>
      <dsp:spPr>
        <a:xfrm>
          <a:off x="531457" y="2673274"/>
          <a:ext cx="8112990" cy="7637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6261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i="0" kern="1200" dirty="0" smtClean="0"/>
            <a:t>учебник по славянскому языкознанию</a:t>
          </a:r>
          <a:endParaRPr lang="ru-RU" sz="3000" b="1" kern="1200" dirty="0"/>
        </a:p>
      </dsp:txBody>
      <dsp:txXfrm>
        <a:off x="531457" y="2673274"/>
        <a:ext cx="8112990" cy="763792"/>
      </dsp:txXfrm>
    </dsp:sp>
    <dsp:sp modelId="{0F024294-63C2-47FB-82EE-38F48B8B4D08}">
      <dsp:nvSpPr>
        <dsp:cNvPr id="0" name=""/>
        <dsp:cNvSpPr/>
      </dsp:nvSpPr>
      <dsp:spPr>
        <a:xfrm>
          <a:off x="54086" y="2577800"/>
          <a:ext cx="954741" cy="9547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E4C1B8CD-1365-4133-AD41-86EA49F41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2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2/8/2020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5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2/8/2020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139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2/8/2020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987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6F822A4-8DA6-4447-9B1F-C5DB58435268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2/8/2020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46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2/8/2020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641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2/8/2020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7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2/8/2020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174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2/8/2020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38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2/8/2020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475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3772C379-9A7C-4C87-A116-CBE9F58B04C5}" type="datetimeFigureOut">
              <a:rPr lang="en-US" smtClean="0">
                <a:solidFill>
                  <a:srgbClr val="967E96">
                    <a:lumMod val="75000"/>
                  </a:srgbClr>
                </a:solidFill>
              </a:rPr>
              <a:pPr/>
              <a:t>2/8/2020</a:t>
            </a:fld>
            <a:endParaRPr lang="en-US" dirty="0">
              <a:solidFill>
                <a:srgbClr val="967E96">
                  <a:lumMod val="75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454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 defTabSz="457200"/>
              <a:t>2/8/2020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1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1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5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16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24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0110" y="2164108"/>
            <a:ext cx="9567135" cy="1793167"/>
          </a:xfrm>
        </p:spPr>
        <p:txBody>
          <a:bodyPr/>
          <a:lstStyle/>
          <a:p>
            <a:pPr algn="ctr"/>
            <a:r>
              <a:rPr lang="ru-RU" sz="8000" dirty="0" smtClean="0"/>
              <a:t>БИЛЕТ </a:t>
            </a:r>
            <a:r>
              <a:rPr lang="en-US" sz="8000" dirty="0" smtClean="0"/>
              <a:t>1</a:t>
            </a:r>
            <a:r>
              <a:rPr lang="ru-RU" sz="8000" dirty="0" smtClean="0"/>
              <a:t>5.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6277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03313" y="108115"/>
            <a:ext cx="10058400" cy="886968"/>
          </a:xfrm>
        </p:spPr>
        <p:txBody>
          <a:bodyPr/>
          <a:lstStyle/>
          <a:p>
            <a:pPr algn="ctr"/>
            <a:r>
              <a:rPr lang="ru-RU" b="1" dirty="0" smtClean="0"/>
              <a:t>Иван Фёдоров</a:t>
            </a:r>
            <a:endParaRPr lang="ru-RU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99604671"/>
              </p:ext>
            </p:extLst>
          </p:nvPr>
        </p:nvGraphicFramePr>
        <p:xfrm>
          <a:off x="4289612" y="403412"/>
          <a:ext cx="7902387" cy="6560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http://www.etovidel.net/appended_files/big/4ff3328d4762c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42" y="995083"/>
            <a:ext cx="3961979" cy="52826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457890"/>
            <a:ext cx="4773706" cy="40011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Памятник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И.Фёдорову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в Москве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74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thumb/6/64/Apostol_1564_Frontispis.jpg/800px-Apostol_1564_Frontisp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363" y="0"/>
            <a:ext cx="5505637" cy="4046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59727" y="3523424"/>
            <a:ext cx="2750878" cy="52322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«Апостол» </a:t>
            </a:r>
          </a:p>
        </p:txBody>
      </p:sp>
      <p:pic>
        <p:nvPicPr>
          <p:cNvPr id="10244" name="Picture 4" descr="https://upload.wikimedia.org/wikipedia/commons/4/4f/Jevanhiellie_Vu%C4%8Dycie%C4%BAnaj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731" y="3251364"/>
            <a:ext cx="5505450" cy="3562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5889" y="6290495"/>
            <a:ext cx="4464043" cy="52322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«Евангелие учительное»</a:t>
            </a:r>
          </a:p>
        </p:txBody>
      </p:sp>
      <p:pic>
        <p:nvPicPr>
          <p:cNvPr id="10246" name="Picture 6" descr="http://inbelhist.org/wp-content/uploads/2012/06/Piotr-Mscislave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9" y="110247"/>
            <a:ext cx="3626680" cy="38261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64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91317" y="108115"/>
            <a:ext cx="7700682" cy="88696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Братья </a:t>
            </a:r>
            <a:r>
              <a:rPr lang="ru-RU" b="1" dirty="0" err="1" smtClean="0"/>
              <a:t>Мамоничи</a:t>
            </a:r>
            <a:endParaRPr lang="ru-RU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29125675"/>
              </p:ext>
            </p:extLst>
          </p:nvPr>
        </p:nvGraphicFramePr>
        <p:xfrm>
          <a:off x="4289612" y="403412"/>
          <a:ext cx="7902387" cy="6560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s://upload.wikimedia.org/wikipedia/commons/6/60/Statut_Vialikaha_Kniastva_Lito%C5%ADskaha._%D0%A1%D1%82%D0%B0%D1%82%D1%83%D1%82_%D0%92%D1%8F%D0%BB%D1%96%D0%BA%D0%B0%D0%B3%D0%B0_%D0%9A%D0%BD%D1%8F%D1%81%D1%82%D0%B2%D0%B0_%D0%9B%D1%96%D1%82%D0%BE%D1%9E%D1%81%D0%BA%D0%B0%D0%B3%D0%B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56" y="108115"/>
            <a:ext cx="3705597" cy="5818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19273" y="6189240"/>
            <a:ext cx="3709093" cy="52322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Статут ВКЛ 1588 г.</a:t>
            </a:r>
          </a:p>
        </p:txBody>
      </p:sp>
    </p:spTree>
    <p:extLst>
      <p:ext uri="{BB962C8B-B14F-4D97-AF65-F5344CB8AC3E}">
        <p14:creationId xmlns:p14="http://schemas.microsoft.com/office/powerpoint/2010/main" val="182940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91317" y="-40072"/>
            <a:ext cx="7700682" cy="886968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/>
              <a:t>Мелетий</a:t>
            </a:r>
            <a:r>
              <a:rPr lang="ru-RU" b="1" dirty="0"/>
              <a:t> </a:t>
            </a:r>
            <a:r>
              <a:rPr lang="ru-RU" b="1" dirty="0" err="1"/>
              <a:t>Смотрицкий</a:t>
            </a:r>
            <a:endParaRPr lang="ru-RU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79048599"/>
              </p:ext>
            </p:extLst>
          </p:nvPr>
        </p:nvGraphicFramePr>
        <p:xfrm>
          <a:off x="3496235" y="403412"/>
          <a:ext cx="8695764" cy="3818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Meletij Smotrickij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307"/>
            <a:ext cx="3441819" cy="41150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eletius Smotrytsky (1648, Patriarchal residence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819" y="3957512"/>
            <a:ext cx="5041338" cy="3008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655423" y="5657671"/>
            <a:ext cx="3271781" cy="1200329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Грамматика. Москва. Печатный двор. 1648</a:t>
            </a:r>
          </a:p>
        </p:txBody>
      </p:sp>
    </p:spTree>
    <p:extLst>
      <p:ext uri="{BB962C8B-B14F-4D97-AF65-F5344CB8AC3E}">
        <p14:creationId xmlns:p14="http://schemas.microsoft.com/office/powerpoint/2010/main" val="366475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5104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Спиридон Соболь</a:t>
            </a:r>
            <a:endParaRPr lang="ru-RU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85280729"/>
              </p:ext>
            </p:extLst>
          </p:nvPr>
        </p:nvGraphicFramePr>
        <p:xfrm>
          <a:off x="3660496" y="403412"/>
          <a:ext cx="8531504" cy="645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83084" y="6227057"/>
            <a:ext cx="2487706" cy="461665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Букварь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074" name="Picture 2" descr="https://upload.wikimedia.org/wikipedia/commons/f/f2/Bukvar_jazyka_slavianskoho_1636_S.Sob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151528"/>
            <a:ext cx="2611125" cy="470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dic.academic.ru/pictures/wiki/files/50/200px-SobolSpirido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" y="559435"/>
            <a:ext cx="3276104" cy="46520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93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81" y="4912962"/>
            <a:ext cx="11887199" cy="1754563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/>
              <a:t>Литература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711390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960647" y="82900"/>
            <a:ext cx="10058400" cy="5104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исторические хроники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58833307"/>
              </p:ext>
            </p:extLst>
          </p:nvPr>
        </p:nvGraphicFramePr>
        <p:xfrm>
          <a:off x="3660496" y="403412"/>
          <a:ext cx="8495645" cy="645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4260" y="5965131"/>
            <a:ext cx="3904293" cy="830997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Матей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Стрыйковский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(гравюра, 1582)</a:t>
            </a:r>
          </a:p>
        </p:txBody>
      </p:sp>
      <p:pic>
        <p:nvPicPr>
          <p:cNvPr id="2050" name="Picture 2" descr="Maciej Stryjkowsk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60" y="783287"/>
            <a:ext cx="4114991" cy="511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205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-40072"/>
            <a:ext cx="12191999" cy="752766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рыцарская (героическая) поэзия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2793" y="5572035"/>
            <a:ext cx="3827195" cy="1200329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Ян </a:t>
            </a: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Радван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«</a:t>
            </a: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Радзивиллиада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». Вильно, 1592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098" name="Picture 2" descr="Radivilia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52" y="712694"/>
            <a:ext cx="3638936" cy="4796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http://www.sb.by/images/articles/178/radzivi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600" y="943770"/>
            <a:ext cx="3456305" cy="43971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sb.by/images/articles/178/ger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943770"/>
            <a:ext cx="2028079" cy="4380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988860" y="5508840"/>
            <a:ext cx="6293222" cy="1200329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Андрей Рымша. «Десятилетняя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повесть о военных делах пана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Криштофа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Радзивилла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». 1585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27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90365" y="-40072"/>
            <a:ext cx="8601634" cy="88696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литература </a:t>
            </a:r>
            <a:r>
              <a:rPr lang="ru-RU" sz="4000" b="1" dirty="0"/>
              <a:t>путешествий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40527930"/>
              </p:ext>
            </p:extLst>
          </p:nvPr>
        </p:nvGraphicFramePr>
        <p:xfrm>
          <a:off x="4787152" y="726141"/>
          <a:ext cx="7404847" cy="5741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https://upload.wikimedia.org/wikipedia/commons/a/a2/Miko%C5%82aj_Krzysztof_Radziwi%C5%82%C5%82_Sierotka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6" y="147917"/>
            <a:ext cx="2997745" cy="43569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7839" y="2434749"/>
            <a:ext cx="2386471" cy="4208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6172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8720" y="5468112"/>
            <a:ext cx="9281160" cy="9326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Архитектура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235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subTitle" idx="1"/>
          </p:nvPr>
        </p:nvSpPr>
        <p:spPr>
          <a:xfrm>
            <a:off x="502293" y="1524948"/>
            <a:ext cx="11064867" cy="158096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1. </a:t>
            </a:r>
            <a:r>
              <a:rPr lang="ru-RU" sz="4800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Культура Беларуси во второй половине </a:t>
            </a:r>
            <a:r>
              <a:rPr lang="en-US" sz="4800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XVI – </a:t>
            </a:r>
            <a:r>
              <a:rPr lang="ru-RU" sz="4800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первой половине </a:t>
            </a:r>
            <a:r>
              <a:rPr lang="en-US" sz="4800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XVII </a:t>
            </a:r>
            <a:r>
              <a:rPr lang="ru-RU" sz="4800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вв</a:t>
            </a:r>
            <a:r>
              <a:rPr lang="ru-RU" sz="4800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.</a:t>
            </a:r>
            <a:endParaRPr lang="ru-RU" sz="4800" b="1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5072" y="4505307"/>
            <a:ext cx="11902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 defTabSz="457200">
              <a:buAutoNum type="arabicParenR"/>
              <a:tabLst>
                <a:tab pos="228600" algn="l"/>
              </a:tabLst>
            </a:pPr>
            <a:r>
              <a:rPr lang="ru-RU" sz="28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Книгопечатание</a:t>
            </a:r>
            <a:r>
              <a:rPr lang="ru-RU" sz="28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ru-RU" sz="2800" b="1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514350" lvl="0" indent="-514350" algn="just" defTabSz="457200">
              <a:buAutoNum type="arabicParenR"/>
              <a:tabLst>
                <a:tab pos="228600" algn="l"/>
              </a:tabLst>
            </a:pPr>
            <a:r>
              <a:rPr lang="ru-RU" sz="28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Литература.</a:t>
            </a:r>
            <a:endParaRPr lang="ru-RU" sz="2800" b="1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514350" lvl="0" indent="-514350" algn="just" defTabSz="457200">
              <a:buAutoNum type="arabicParenR"/>
              <a:tabLst>
                <a:tab pos="228600" algn="l"/>
              </a:tabLst>
            </a:pPr>
            <a:r>
              <a:rPr lang="ru-RU" sz="28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Архитектура.</a:t>
            </a:r>
            <a:endParaRPr lang="ru-RU" sz="2800" b="1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514350" lvl="0" indent="-514350" algn="just" defTabSz="457200">
              <a:buAutoNum type="arabicParenR"/>
              <a:tabLst>
                <a:tab pos="228600" algn="l"/>
              </a:tabLst>
            </a:pPr>
            <a:r>
              <a:rPr lang="ru-RU" sz="2800" b="1" smtClean="0">
                <a:solidFill>
                  <a:srgbClr val="000000"/>
                </a:solidFill>
                <a:ea typeface="Times New Roman" panose="02020603050405020304" pitchFamily="18" charset="0"/>
              </a:rPr>
              <a:t>Искусство.</a:t>
            </a:r>
            <a:endParaRPr lang="ru-RU" sz="28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6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742453"/>
          </a:xfrm>
        </p:spPr>
        <p:txBody>
          <a:bodyPr>
            <a:normAutofit/>
          </a:bodyPr>
          <a:lstStyle/>
          <a:p>
            <a:pPr algn="ctr"/>
            <a:r>
              <a:rPr lang="ru-RU" sz="4300" b="1" dirty="0" smtClean="0"/>
              <a:t>Особенности архитектуры</a:t>
            </a:r>
            <a:endParaRPr lang="ru-RU" sz="43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8680671"/>
              </p:ext>
            </p:extLst>
          </p:nvPr>
        </p:nvGraphicFramePr>
        <p:xfrm>
          <a:off x="0" y="161365"/>
          <a:ext cx="12191999" cy="6696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907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5FC26C-DCB9-4D6C-9CE0-1BF344895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AE5FC26C-DCB9-4D6C-9CE0-1BF344895D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3B305-8B2B-4B49-B6FA-690C6C8E95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0FB3B305-8B2B-4B49-B6FA-690C6C8E95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10DF5C-F960-4A57-983F-C3CF85FEAC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0910DF5C-F960-4A57-983F-C3CF85FEAC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44B8A6-EF7B-4B98-BBF6-168AF03602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D344B8A6-EF7B-4B98-BBF6-168AF03602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4FF6D1-29A2-4C44-AE9A-8EA43B1BD2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AD4FF6D1-29A2-4C44-AE9A-8EA43B1BD2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4CB81F-7866-49E0-A9AF-9A030E616B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B44CB81F-7866-49E0-A9AF-9A030E616B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6A424C-EE03-41CD-8C10-2CCEA6AFA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C36A424C-EE03-41CD-8C10-2CCEA6AFAE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C22389-A05D-41F0-8AE5-5E69270CFB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F5C22389-A05D-41F0-8AE5-5E69270CFB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BC9332-58B7-408F-9D3F-7DAC961CB8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5BBC9332-58B7-408F-9D3F-7DAC961CB8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60059" y="0"/>
            <a:ext cx="9031940" cy="886968"/>
          </a:xfrm>
        </p:spPr>
        <p:txBody>
          <a:bodyPr/>
          <a:lstStyle/>
          <a:p>
            <a:pPr algn="ctr"/>
            <a:r>
              <a:rPr lang="ru-RU" b="1" dirty="0" smtClean="0"/>
              <a:t>Мирский замок</a:t>
            </a:r>
            <a:endParaRPr lang="ru-RU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10406004"/>
              </p:ext>
            </p:extLst>
          </p:nvPr>
        </p:nvGraphicFramePr>
        <p:xfrm>
          <a:off x="0" y="699247"/>
          <a:ext cx="12191999" cy="6158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800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9924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err="1"/>
              <a:t>Несвижский</a:t>
            </a:r>
            <a:r>
              <a:rPr lang="ru-RU" sz="4000" b="1" dirty="0"/>
              <a:t> костел Божьего Тела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33054774"/>
              </p:ext>
            </p:extLst>
          </p:nvPr>
        </p:nvGraphicFramePr>
        <p:xfrm>
          <a:off x="0" y="564775"/>
          <a:ext cx="12815047" cy="6131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4554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9679" y="4912962"/>
            <a:ext cx="8078001" cy="1754563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/>
              <a:t>Искусство 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684011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6395887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846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ir.pravo.by/webroot/delivery/files/Bel/pic/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6" y="135795"/>
            <a:ext cx="3017930" cy="45339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4640" y="4683224"/>
            <a:ext cx="3240742" cy="156966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Святая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Параскева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Икона из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Слутчины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Вторая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половина XVI 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24" y="2058724"/>
            <a:ext cx="3598847" cy="45339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3889749" y="299429"/>
            <a:ext cx="3724834" cy="156966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Богоматерь Одигитрия Неувядаемый цвет. 1пол.17в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720" y="162637"/>
            <a:ext cx="3394439" cy="45071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8357719" y="4669776"/>
            <a:ext cx="3394440" cy="1938992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Спас Вседержитель. Икона из д.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Бытень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Ивацевичский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район, Брестская область. XVI в.</a:t>
            </a:r>
          </a:p>
        </p:txBody>
      </p:sp>
    </p:spTree>
    <p:extLst>
      <p:ext uri="{BB962C8B-B14F-4D97-AF65-F5344CB8AC3E}">
        <p14:creationId xmlns:p14="http://schemas.microsoft.com/office/powerpoint/2010/main" val="1117453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otan.cc/uchebnik/istoriya/08/by001/img/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t="6666" r="3331" b="392"/>
          <a:stretch/>
        </p:blipFill>
        <p:spPr bwMode="auto">
          <a:xfrm>
            <a:off x="58271" y="242046"/>
            <a:ext cx="7591175" cy="3980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http://upload.wikimedia.org/wikipedia/commons/8/8a/Biblia_brzesk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t="1830" r="5104" b="1243"/>
          <a:stretch/>
        </p:blipFill>
        <p:spPr bwMode="auto">
          <a:xfrm>
            <a:off x="7906871" y="242046"/>
            <a:ext cx="3981536" cy="6010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4182037" y="5449652"/>
            <a:ext cx="3724834" cy="1200329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Гравюра из </a:t>
            </a: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Радзивилловской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Библии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79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8720" y="5468112"/>
            <a:ext cx="9281160" cy="9326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Книгопечатание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6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3062119"/>
              </p:ext>
            </p:extLst>
          </p:nvPr>
        </p:nvGraphicFramePr>
        <p:xfrm>
          <a:off x="0" y="147919"/>
          <a:ext cx="12021671" cy="6521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7388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03313" y="108115"/>
            <a:ext cx="10058400" cy="886968"/>
          </a:xfrm>
        </p:spPr>
        <p:txBody>
          <a:bodyPr/>
          <a:lstStyle/>
          <a:p>
            <a:pPr algn="ctr"/>
            <a:r>
              <a:rPr lang="ru-RU" b="1" dirty="0" smtClean="0"/>
              <a:t>Брестская типография</a:t>
            </a:r>
            <a:endParaRPr lang="ru-RU" b="1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061013" y="847165"/>
          <a:ext cx="8130987" cy="5862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File:Mikałaj Radzivił Čorny. Мікалай Радзівіл Чорны (1646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9" y="995083"/>
            <a:ext cx="3856054" cy="501036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4959" y="5938305"/>
            <a:ext cx="3504844" cy="954107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Николай </a:t>
            </a:r>
            <a:r>
              <a:rPr kumimoji="0" lang="ru-RU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Радзивилл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Чёрный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01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7894" y="0"/>
            <a:ext cx="7939282" cy="1609344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Брестская, или </a:t>
            </a:r>
            <a:r>
              <a:rPr lang="ru-RU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Радзивилловская</a:t>
            </a:r>
            <a: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Библия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16215344"/>
              </p:ext>
            </p:extLst>
          </p:nvPr>
        </p:nvGraphicFramePr>
        <p:xfrm>
          <a:off x="4207894" y="1385048"/>
          <a:ext cx="7939283" cy="5472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radzivil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164" y="94129"/>
            <a:ext cx="4303058" cy="6669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-419638" y="6040449"/>
            <a:ext cx="5179897" cy="830997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Титульный лист Брестской 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Библии 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447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03313" y="108115"/>
            <a:ext cx="10058400" cy="886968"/>
          </a:xfrm>
        </p:spPr>
        <p:txBody>
          <a:bodyPr/>
          <a:lstStyle/>
          <a:p>
            <a:pPr algn="ctr"/>
            <a:r>
              <a:rPr lang="ru-RU" b="1" dirty="0" smtClean="0"/>
              <a:t>Типография в </a:t>
            </a:r>
            <a:r>
              <a:rPr lang="ru-RU" b="1" dirty="0" err="1" smtClean="0"/>
              <a:t>НЕсвиже</a:t>
            </a:r>
            <a:endParaRPr lang="ru-RU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35023508"/>
              </p:ext>
            </p:extLst>
          </p:nvPr>
        </p:nvGraphicFramePr>
        <p:xfrm>
          <a:off x="4289612" y="537883"/>
          <a:ext cx="7902387" cy="6320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Symon Budny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60" y="947028"/>
            <a:ext cx="3933162" cy="48953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21024" y="5640631"/>
            <a:ext cx="4773706" cy="1323439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С.Будный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в пекле. Фрагмент гравюры из книги </a:t>
            </a:r>
            <a:r>
              <a:rPr kumimoji="0" lang="ru-R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С.Решки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«Про атеизм и пустословье евангелистов». Неаполь. 1596.</a:t>
            </a:r>
          </a:p>
        </p:txBody>
      </p:sp>
    </p:spTree>
    <p:extLst>
      <p:ext uri="{BB962C8B-B14F-4D97-AF65-F5344CB8AC3E}">
        <p14:creationId xmlns:p14="http://schemas.microsoft.com/office/powerpoint/2010/main" val="307500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1116" y="0"/>
            <a:ext cx="7706060" cy="1116106"/>
          </a:xfrm>
        </p:spPr>
        <p:txBody>
          <a:bodyPr>
            <a:noAutofit/>
          </a:bodyPr>
          <a:lstStyle/>
          <a:p>
            <a: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«Катехизис»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190035" y="268941"/>
          <a:ext cx="8001965" cy="2985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https://upload.wikimedia.org/wikipedia/commons/thumb/e/ef/Kat_sim_budn_title.JPG/800px-Kat_sim_budn_titl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061"/>
            <a:ext cx="4441116" cy="6184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https://upload.wikimedia.org/wikipedia/commons/thumb/a/ac/Simon_Budny_Nesvizh_01.JPG/800px-Simon_Budny_Nesvizh_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5"/>
          <a:stretch/>
        </p:blipFill>
        <p:spPr bwMode="auto">
          <a:xfrm>
            <a:off x="9098271" y="2447365"/>
            <a:ext cx="3048906" cy="4383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41894" y="6396335"/>
            <a:ext cx="5938164" cy="461665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Памятник Симону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Будному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в Несвиже</a:t>
            </a:r>
          </a:p>
        </p:txBody>
      </p:sp>
    </p:spTree>
    <p:extLst>
      <p:ext uri="{BB962C8B-B14F-4D97-AF65-F5344CB8AC3E}">
        <p14:creationId xmlns:p14="http://schemas.microsoft.com/office/powerpoint/2010/main" val="347323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03313" y="108115"/>
            <a:ext cx="10058400" cy="886968"/>
          </a:xfrm>
        </p:spPr>
        <p:txBody>
          <a:bodyPr/>
          <a:lstStyle/>
          <a:p>
            <a:pPr algn="ctr"/>
            <a:r>
              <a:rPr lang="ru-RU" b="1" dirty="0" smtClean="0"/>
              <a:t>Василий Тяпинский</a:t>
            </a:r>
            <a:endParaRPr lang="ru-RU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52567703"/>
              </p:ext>
            </p:extLst>
          </p:nvPr>
        </p:nvGraphicFramePr>
        <p:xfrm>
          <a:off x="4289612" y="403412"/>
          <a:ext cx="7902387" cy="6560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Vasil Tiapinskiy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77" y="995083"/>
            <a:ext cx="3777627" cy="55132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378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Дерево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567</Words>
  <Application>Microsoft Office PowerPoint</Application>
  <PresentationFormat>Широкоэкранный</PresentationFormat>
  <Paragraphs>100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Bookman Old Style</vt:lpstr>
      <vt:lpstr>Cambria</vt:lpstr>
      <vt:lpstr>Century Gothic</vt:lpstr>
      <vt:lpstr>Times New Roman</vt:lpstr>
      <vt:lpstr>Wingdings</vt:lpstr>
      <vt:lpstr>Дерево</vt:lpstr>
      <vt:lpstr>БИЛЕТ 15.</vt:lpstr>
      <vt:lpstr>Презентация PowerPoint</vt:lpstr>
      <vt:lpstr>Книгопечатание</vt:lpstr>
      <vt:lpstr>Презентация PowerPoint</vt:lpstr>
      <vt:lpstr>Брестская типография</vt:lpstr>
      <vt:lpstr>Брестская, или Радзивилловская Библия</vt:lpstr>
      <vt:lpstr>Типография в НЕсвиже</vt:lpstr>
      <vt:lpstr>«Катехизис»</vt:lpstr>
      <vt:lpstr>Василий Тяпинский</vt:lpstr>
      <vt:lpstr>Иван Фёдоров</vt:lpstr>
      <vt:lpstr>Презентация PowerPoint</vt:lpstr>
      <vt:lpstr>Братья Мамоничи</vt:lpstr>
      <vt:lpstr>Мелетий Смотрицкий</vt:lpstr>
      <vt:lpstr>Спиридон Соболь</vt:lpstr>
      <vt:lpstr>Литература</vt:lpstr>
      <vt:lpstr>исторические хроники</vt:lpstr>
      <vt:lpstr>рыцарская (героическая) поэзия</vt:lpstr>
      <vt:lpstr>литература путешествий</vt:lpstr>
      <vt:lpstr>Архитектура </vt:lpstr>
      <vt:lpstr>Особенности архитектуры</vt:lpstr>
      <vt:lpstr>Мирский замок</vt:lpstr>
      <vt:lpstr>Несвижский костел Божьего Тела</vt:lpstr>
      <vt:lpstr>Искусство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БИЛЕТ 14.</dc:title>
  <dc:creator>Galina Sventuhovskaya</dc:creator>
  <cp:lastModifiedBy>Galina Sventuhovskaya</cp:lastModifiedBy>
  <cp:revision>17</cp:revision>
  <dcterms:created xsi:type="dcterms:W3CDTF">2020-02-01T06:22:49Z</dcterms:created>
  <dcterms:modified xsi:type="dcterms:W3CDTF">2020-02-08T06:31:43Z</dcterms:modified>
</cp:coreProperties>
</file>