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2" r:id="rId7"/>
    <p:sldId id="263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age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" y="188640"/>
            <a:ext cx="8876092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6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belarus western polessy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20280" cy="36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post-3943-0-62139600-143928296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392898" cy="37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poneva-krasnaya-0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74" y="404664"/>
            <a:ext cx="3186839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image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818234" cy="23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4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vis-kolt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88640"/>
            <a:ext cx="4460313" cy="33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14814967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571790" cy="28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012_krivi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74640"/>
            <a:ext cx="3057404" cy="39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2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_0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" y="1556792"/>
            <a:ext cx="87925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3546"/>
              </p:ext>
            </p:extLst>
          </p:nvPr>
        </p:nvGraphicFramePr>
        <p:xfrm>
          <a:off x="857224" y="142852"/>
          <a:ext cx="7643866" cy="5547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66352"/>
                <a:gridCol w="4877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 для сравнения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Радимичи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Происхождение названия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От имени </a:t>
                      </a:r>
                      <a:r>
                        <a:rPr lang="ru-RU" sz="2200" b="1" smtClean="0"/>
                        <a:t>Радим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Территория расселения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Восточные земли Беларуси:</a:t>
                      </a:r>
                    </a:p>
                    <a:p>
                      <a:pPr algn="ctr"/>
                      <a:r>
                        <a:rPr lang="ru-RU" sz="2200" b="1" dirty="0" smtClean="0"/>
                        <a:t>Вокруг реки </a:t>
                      </a:r>
                      <a:r>
                        <a:rPr lang="ru-RU" sz="2200" b="1" smtClean="0"/>
                        <a:t>Сож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Соседи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На </a:t>
                      </a:r>
                      <a:r>
                        <a:rPr lang="ru-RU" sz="2200" b="1" dirty="0" err="1" smtClean="0"/>
                        <a:t>востоке-вятичи</a:t>
                      </a:r>
                      <a:r>
                        <a:rPr lang="ru-RU" sz="2200" b="1" dirty="0" smtClean="0"/>
                        <a:t>,</a:t>
                      </a:r>
                    </a:p>
                    <a:p>
                      <a:pPr algn="ctr"/>
                      <a:r>
                        <a:rPr lang="ru-RU" sz="2200" b="1" dirty="0" smtClean="0"/>
                        <a:t>На</a:t>
                      </a:r>
                      <a:r>
                        <a:rPr lang="ru-RU" sz="2200" b="1" baseline="0" dirty="0" smtClean="0"/>
                        <a:t> </a:t>
                      </a:r>
                      <a:r>
                        <a:rPr lang="ru-RU" sz="2200" b="1" baseline="0" dirty="0" err="1" smtClean="0"/>
                        <a:t>юге-северяне</a:t>
                      </a:r>
                      <a:r>
                        <a:rPr lang="ru-RU" sz="2200" b="1" baseline="0" smtClean="0"/>
                        <a:t>.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/>
                        <a:t>Особенности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Подчинены князем Олегом в 885г.</a:t>
                      </a:r>
                      <a:r>
                        <a:rPr lang="ru-RU" sz="2200" b="1" baseline="0" dirty="0" smtClean="0"/>
                        <a:t> и платили ему дань, которую ранее платили хазарам.</a:t>
                      </a:r>
                    </a:p>
                    <a:p>
                      <a:pPr algn="ctr"/>
                      <a:r>
                        <a:rPr lang="ru-RU" sz="2200" b="1" baseline="0" dirty="0" smtClean="0"/>
                        <a:t>984г.- воевода </a:t>
                      </a:r>
                      <a:r>
                        <a:rPr lang="ru-RU" sz="2200" b="1" baseline="0" smtClean="0"/>
                        <a:t>Волчий </a:t>
                      </a:r>
                      <a:r>
                        <a:rPr lang="ru-RU" sz="2200" b="1" baseline="0" smtClean="0"/>
                        <a:t>Хвост </a:t>
                      </a:r>
                      <a:r>
                        <a:rPr lang="ru-RU" sz="2200" b="1" baseline="0" dirty="0" smtClean="0"/>
                        <a:t>победил их на реке </a:t>
                      </a:r>
                      <a:r>
                        <a:rPr lang="ru-RU" sz="2200" b="1" baseline="0" dirty="0" err="1" smtClean="0"/>
                        <a:t>Пещань</a:t>
                      </a:r>
                      <a:r>
                        <a:rPr lang="ru-RU" sz="2200" b="1" baseline="0" dirty="0" smtClean="0"/>
                        <a:t>.</a:t>
                      </a:r>
                    </a:p>
                    <a:p>
                      <a:pPr algn="ctr"/>
                      <a:r>
                        <a:rPr lang="ru-RU" sz="2200" b="1" baseline="0" dirty="0" err="1" smtClean="0"/>
                        <a:t>Украшения-семилучевые</a:t>
                      </a:r>
                      <a:r>
                        <a:rPr lang="ru-RU" sz="2200" b="1" baseline="0" dirty="0" smtClean="0"/>
                        <a:t> височные кольца до восьми штук.</a:t>
                      </a:r>
                      <a:endParaRPr lang="ru-RU" sz="22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1253697332_slavs_during_the_middle_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738" y="5072074"/>
            <a:ext cx="1610262" cy="178592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042466" cy="1871642"/>
          </a:xfrm>
          <a:prstGeom prst="rect">
            <a:avLst/>
          </a:prstGeom>
        </p:spPr>
      </p:pic>
      <p:pic>
        <p:nvPicPr>
          <p:cNvPr id="5" name="Рисунок 4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5143512"/>
            <a:ext cx="2345982" cy="15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1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88725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Племенной вождь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Натуральная подать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Отряд специально обученных военному делу людей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Народное собрание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Союзы племен, в которых существовала княжеская власть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Дупло в дереве, где селились пчелы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Место, где молились богам и приносили жертвы</a:t>
                      </a:r>
                      <a:endParaRPr lang="ru-R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Специальные ритуальные действия, осуществляющиеся при рождении,</a:t>
                      </a:r>
                      <a:r>
                        <a:rPr lang="ru-RU" sz="2400" baseline="0" dirty="0" smtClean="0"/>
                        <a:t> свадьбе и т.д.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77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67841"/>
              </p:ext>
            </p:extLst>
          </p:nvPr>
        </p:nvGraphicFramePr>
        <p:xfrm>
          <a:off x="0" y="116632"/>
          <a:ext cx="9036496" cy="674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405"/>
                <a:gridCol w="3864091"/>
              </a:tblGrid>
              <a:tr h="7724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Племенной вождь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князь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24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Натуральная подать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4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Отряд специально обученных военному делу людей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дружина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24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Народное собрание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вече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4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Союзы племен, в которых существовала княжеская власть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княжение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24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Дупло в дереве, где селились пчелы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борть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4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Место, где молились богам и приносили жертвы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святилище. капище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89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Специальные ритуальные действия, осуществляющиеся при рождении,</a:t>
                      </a:r>
                      <a:r>
                        <a:rPr lang="ru-RU" sz="2400" baseline="0" dirty="0" smtClean="0"/>
                        <a:t> свадьбе и т.д.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обряд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6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87824" y="868070"/>
            <a:ext cx="5400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Бог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688594"/>
              </p:ext>
            </p:extLst>
          </p:nvPr>
        </p:nvGraphicFramePr>
        <p:xfrm>
          <a:off x="0" y="0"/>
          <a:ext cx="9144000" cy="706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/>
                <a:gridCol w="6012160"/>
              </a:tblGrid>
              <a:tr h="9797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Перун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Бог солнца и огня</a:t>
                      </a:r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Мокошь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Богиня плодородия, покровительница женщин</a:t>
                      </a:r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Велес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Бог весеннего плодородия и плодовитости скота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Ярила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Бог солнца, упоминается в «Слове о полку </a:t>
                      </a:r>
                      <a:r>
                        <a:rPr lang="ru-RU" sz="2400" dirty="0" err="1" smtClean="0"/>
                        <a:t>Игоревом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Сварог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Покровитель</a:t>
                      </a:r>
                      <a:r>
                        <a:rPr lang="ru-RU" sz="2400" baseline="0" dirty="0" smtClean="0"/>
                        <a:t> животноводства. Изображали в виде змеи</a:t>
                      </a:r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Хорс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Главный бог солнца и огня</a:t>
                      </a:r>
                      <a:endParaRPr lang="ru-RU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Дажбог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Бог грозы,</a:t>
                      </a:r>
                      <a:r>
                        <a:rPr lang="ru-RU" sz="2400" baseline="0" dirty="0" smtClean="0"/>
                        <a:t> грома и молнии. Опекун военного дела, княжеской дружины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0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osadka-d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16444"/>
            <a:ext cx="4474468" cy="33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Березовый-лес-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0101w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803"/>
            <a:ext cx="4510220" cy="33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klyon-photo-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" y="3212976"/>
            <a:ext cx="4464496" cy="29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41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2018-09-14T01:37:00Z</dcterms:created>
  <dcterms:modified xsi:type="dcterms:W3CDTF">2018-09-14T02:47:34Z</dcterms:modified>
</cp:coreProperties>
</file>