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D37AB8-9ABF-42EA-A9BF-D4B7365CF56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BDBEFFE-4478-4283-9F60-B67162CA5C66}">
      <dgm:prSet/>
      <dgm:spPr/>
      <dgm:t>
        <a:bodyPr/>
        <a:lstStyle/>
        <a:p>
          <a:pPr rtl="0"/>
          <a:r>
            <a:rPr lang="ru-RU" b="1" smtClean="0"/>
            <a:t>На берегах рек;</a:t>
          </a:r>
          <a:endParaRPr lang="en-US"/>
        </a:p>
      </dgm:t>
    </dgm:pt>
    <dgm:pt modelId="{7F7E96A9-AD82-4385-A9A8-E3188EEB468A}" type="parTrans" cxnId="{A420B82C-DBBA-4360-AA6D-72F27917EF16}">
      <dgm:prSet/>
      <dgm:spPr/>
      <dgm:t>
        <a:bodyPr/>
        <a:lstStyle/>
        <a:p>
          <a:endParaRPr lang="ru-RU"/>
        </a:p>
      </dgm:t>
    </dgm:pt>
    <dgm:pt modelId="{A5C87693-2726-4709-8451-232AE34F9775}" type="sibTrans" cxnId="{A420B82C-DBBA-4360-AA6D-72F27917EF16}">
      <dgm:prSet/>
      <dgm:spPr/>
      <dgm:t>
        <a:bodyPr/>
        <a:lstStyle/>
        <a:p>
          <a:endParaRPr lang="ru-RU"/>
        </a:p>
      </dgm:t>
    </dgm:pt>
    <dgm:pt modelId="{1ADBA0C6-06AC-4869-B695-BF1EA72CB09C}">
      <dgm:prSet/>
      <dgm:spPr/>
      <dgm:t>
        <a:bodyPr/>
        <a:lstStyle/>
        <a:p>
          <a:pPr rtl="0"/>
          <a:r>
            <a:rPr lang="ru-RU" b="1" smtClean="0"/>
            <a:t>В удобных для пристани устьях;</a:t>
          </a:r>
          <a:endParaRPr lang="en-US"/>
        </a:p>
      </dgm:t>
    </dgm:pt>
    <dgm:pt modelId="{D588D33D-2B72-4E0B-A714-FC5999E764E0}" type="parTrans" cxnId="{65A20353-A57C-4465-8962-515262F0ADA5}">
      <dgm:prSet/>
      <dgm:spPr/>
      <dgm:t>
        <a:bodyPr/>
        <a:lstStyle/>
        <a:p>
          <a:endParaRPr lang="ru-RU"/>
        </a:p>
      </dgm:t>
    </dgm:pt>
    <dgm:pt modelId="{223F13D1-3B24-4669-AE48-DC818AD85F41}" type="sibTrans" cxnId="{65A20353-A57C-4465-8962-515262F0ADA5}">
      <dgm:prSet/>
      <dgm:spPr/>
      <dgm:t>
        <a:bodyPr/>
        <a:lstStyle/>
        <a:p>
          <a:endParaRPr lang="ru-RU"/>
        </a:p>
      </dgm:t>
    </dgm:pt>
    <dgm:pt modelId="{2939EE77-1D16-4848-9BF3-59F126AB6ECE}">
      <dgm:prSet/>
      <dgm:spPr/>
      <dgm:t>
        <a:bodyPr/>
        <a:lstStyle/>
        <a:p>
          <a:pPr rtl="0"/>
          <a:r>
            <a:rPr lang="ru-RU" b="1" smtClean="0"/>
            <a:t>Возле переправ через реки;</a:t>
          </a:r>
          <a:endParaRPr lang="en-US"/>
        </a:p>
      </dgm:t>
    </dgm:pt>
    <dgm:pt modelId="{835AD98D-C329-4162-9AD2-2F13701A884E}" type="parTrans" cxnId="{723C0F3F-5BC6-415F-A6D2-DF29A50477C3}">
      <dgm:prSet/>
      <dgm:spPr/>
      <dgm:t>
        <a:bodyPr/>
        <a:lstStyle/>
        <a:p>
          <a:endParaRPr lang="ru-RU"/>
        </a:p>
      </dgm:t>
    </dgm:pt>
    <dgm:pt modelId="{5604A898-A47E-445F-AC3F-4B46AA9E9A96}" type="sibTrans" cxnId="{723C0F3F-5BC6-415F-A6D2-DF29A50477C3}">
      <dgm:prSet/>
      <dgm:spPr/>
      <dgm:t>
        <a:bodyPr/>
        <a:lstStyle/>
        <a:p>
          <a:endParaRPr lang="ru-RU"/>
        </a:p>
      </dgm:t>
    </dgm:pt>
    <dgm:pt modelId="{A9B3124E-E201-48DF-B621-CAA0094C1FBF}">
      <dgm:prSet/>
      <dgm:spPr/>
      <dgm:t>
        <a:bodyPr/>
        <a:lstStyle/>
        <a:p>
          <a:pPr rtl="0"/>
          <a:r>
            <a:rPr lang="ru-RU" b="1" smtClean="0"/>
            <a:t>На пересечении дорог;</a:t>
          </a:r>
          <a:endParaRPr lang="en-US"/>
        </a:p>
      </dgm:t>
    </dgm:pt>
    <dgm:pt modelId="{688D1DA7-EBE0-4066-BBFE-6C9525869889}" type="parTrans" cxnId="{423D9480-A51D-4131-AB7C-89D2EE2C32D4}">
      <dgm:prSet/>
      <dgm:spPr/>
      <dgm:t>
        <a:bodyPr/>
        <a:lstStyle/>
        <a:p>
          <a:endParaRPr lang="ru-RU"/>
        </a:p>
      </dgm:t>
    </dgm:pt>
    <dgm:pt modelId="{7276A6E9-5E0F-4A0A-A716-16880D5F5309}" type="sibTrans" cxnId="{423D9480-A51D-4131-AB7C-89D2EE2C32D4}">
      <dgm:prSet/>
      <dgm:spPr/>
      <dgm:t>
        <a:bodyPr/>
        <a:lstStyle/>
        <a:p>
          <a:endParaRPr lang="ru-RU"/>
        </a:p>
      </dgm:t>
    </dgm:pt>
    <dgm:pt modelId="{89BA2137-0BB8-4DB0-8510-BEDE7A0F4858}">
      <dgm:prSet/>
      <dgm:spPr/>
      <dgm:t>
        <a:bodyPr/>
        <a:lstStyle/>
        <a:p>
          <a:pPr rtl="0"/>
          <a:r>
            <a:rPr lang="ru-RU" b="1" smtClean="0"/>
            <a:t>У княжеских замков;</a:t>
          </a:r>
          <a:endParaRPr lang="en-US"/>
        </a:p>
      </dgm:t>
    </dgm:pt>
    <dgm:pt modelId="{2EB819D0-ECD2-489E-8E29-12044C304CD3}" type="parTrans" cxnId="{D9699F27-0FEF-431C-9774-B789C6FCE17B}">
      <dgm:prSet/>
      <dgm:spPr/>
      <dgm:t>
        <a:bodyPr/>
        <a:lstStyle/>
        <a:p>
          <a:endParaRPr lang="ru-RU"/>
        </a:p>
      </dgm:t>
    </dgm:pt>
    <dgm:pt modelId="{76B1A1D0-FE36-4214-B6E5-EE373D0D6FCA}" type="sibTrans" cxnId="{D9699F27-0FEF-431C-9774-B789C6FCE17B}">
      <dgm:prSet/>
      <dgm:spPr/>
      <dgm:t>
        <a:bodyPr/>
        <a:lstStyle/>
        <a:p>
          <a:endParaRPr lang="ru-RU"/>
        </a:p>
      </dgm:t>
    </dgm:pt>
    <dgm:pt modelId="{689106AB-53A3-487F-B9FD-78094270BC47}">
      <dgm:prSet/>
      <dgm:spPr/>
      <dgm:t>
        <a:bodyPr/>
        <a:lstStyle/>
        <a:p>
          <a:pPr rtl="0"/>
          <a:r>
            <a:rPr lang="ru-RU" b="1" smtClean="0"/>
            <a:t>У стен монастырей;</a:t>
          </a:r>
          <a:endParaRPr lang="en-US"/>
        </a:p>
      </dgm:t>
    </dgm:pt>
    <dgm:pt modelId="{90BE5ECE-9233-4804-8E4B-E48819F9FE64}" type="parTrans" cxnId="{B1074D1F-A0D2-4491-89C5-D62D29BADF7B}">
      <dgm:prSet/>
      <dgm:spPr/>
      <dgm:t>
        <a:bodyPr/>
        <a:lstStyle/>
        <a:p>
          <a:endParaRPr lang="ru-RU"/>
        </a:p>
      </dgm:t>
    </dgm:pt>
    <dgm:pt modelId="{24C9E659-7894-477F-8F8E-A186E2BE179E}" type="sibTrans" cxnId="{B1074D1F-A0D2-4491-89C5-D62D29BADF7B}">
      <dgm:prSet/>
      <dgm:spPr/>
      <dgm:t>
        <a:bodyPr/>
        <a:lstStyle/>
        <a:p>
          <a:endParaRPr lang="ru-RU"/>
        </a:p>
      </dgm:t>
    </dgm:pt>
    <dgm:pt modelId="{1DA625E2-5E64-46DC-B056-BDA9CF230D38}" type="pres">
      <dgm:prSet presAssocID="{21D37AB8-9ABF-42EA-A9BF-D4B7365CF56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39E860A-F091-4204-BC89-D189E44BEF93}" type="pres">
      <dgm:prSet presAssocID="{EBDBEFFE-4478-4283-9F60-B67162CA5C66}" presName="circle1" presStyleLbl="node1" presStyleIdx="0" presStyleCnt="6"/>
      <dgm:spPr/>
    </dgm:pt>
    <dgm:pt modelId="{7552F718-FA01-4C55-9B65-3270484F4093}" type="pres">
      <dgm:prSet presAssocID="{EBDBEFFE-4478-4283-9F60-B67162CA5C66}" presName="space" presStyleCnt="0"/>
      <dgm:spPr/>
    </dgm:pt>
    <dgm:pt modelId="{37135369-EEC2-4EC4-821A-FE84903893F8}" type="pres">
      <dgm:prSet presAssocID="{EBDBEFFE-4478-4283-9F60-B67162CA5C66}" presName="rect1" presStyleLbl="alignAcc1" presStyleIdx="0" presStyleCnt="6"/>
      <dgm:spPr/>
    </dgm:pt>
    <dgm:pt modelId="{9E7DE3E3-3B49-4766-9B9F-731BB3A14EB4}" type="pres">
      <dgm:prSet presAssocID="{1ADBA0C6-06AC-4869-B695-BF1EA72CB09C}" presName="vertSpace2" presStyleLbl="node1" presStyleIdx="0" presStyleCnt="6"/>
      <dgm:spPr/>
    </dgm:pt>
    <dgm:pt modelId="{3EE93B73-004A-48CF-8086-18815A97F717}" type="pres">
      <dgm:prSet presAssocID="{1ADBA0C6-06AC-4869-B695-BF1EA72CB09C}" presName="circle2" presStyleLbl="node1" presStyleIdx="1" presStyleCnt="6"/>
      <dgm:spPr/>
    </dgm:pt>
    <dgm:pt modelId="{4B99A18B-CC8D-479F-BC6F-8B44ADBF66A6}" type="pres">
      <dgm:prSet presAssocID="{1ADBA0C6-06AC-4869-B695-BF1EA72CB09C}" presName="rect2" presStyleLbl="alignAcc1" presStyleIdx="1" presStyleCnt="6"/>
      <dgm:spPr/>
    </dgm:pt>
    <dgm:pt modelId="{7845443F-D284-4449-AD62-9EDEB100B67E}" type="pres">
      <dgm:prSet presAssocID="{2939EE77-1D16-4848-9BF3-59F126AB6ECE}" presName="vertSpace3" presStyleLbl="node1" presStyleIdx="1" presStyleCnt="6"/>
      <dgm:spPr/>
    </dgm:pt>
    <dgm:pt modelId="{A4FD3A06-9E17-488C-9B7B-EB81B828F69E}" type="pres">
      <dgm:prSet presAssocID="{2939EE77-1D16-4848-9BF3-59F126AB6ECE}" presName="circle3" presStyleLbl="node1" presStyleIdx="2" presStyleCnt="6"/>
      <dgm:spPr/>
    </dgm:pt>
    <dgm:pt modelId="{0F95DD67-053D-42F3-824F-EA427179FEBF}" type="pres">
      <dgm:prSet presAssocID="{2939EE77-1D16-4848-9BF3-59F126AB6ECE}" presName="rect3" presStyleLbl="alignAcc1" presStyleIdx="2" presStyleCnt="6"/>
      <dgm:spPr/>
    </dgm:pt>
    <dgm:pt modelId="{73DCEEDA-814F-4DD3-BB9D-F637F1E8C2AD}" type="pres">
      <dgm:prSet presAssocID="{A9B3124E-E201-48DF-B621-CAA0094C1FBF}" presName="vertSpace4" presStyleLbl="node1" presStyleIdx="2" presStyleCnt="6"/>
      <dgm:spPr/>
    </dgm:pt>
    <dgm:pt modelId="{CBE92735-9A14-4CB1-86F4-7D36D4D21936}" type="pres">
      <dgm:prSet presAssocID="{A9B3124E-E201-48DF-B621-CAA0094C1FBF}" presName="circle4" presStyleLbl="node1" presStyleIdx="3" presStyleCnt="6"/>
      <dgm:spPr/>
    </dgm:pt>
    <dgm:pt modelId="{ACB5E938-AF43-4060-8D9B-ECF6C34AE696}" type="pres">
      <dgm:prSet presAssocID="{A9B3124E-E201-48DF-B621-CAA0094C1FBF}" presName="rect4" presStyleLbl="alignAcc1" presStyleIdx="3" presStyleCnt="6"/>
      <dgm:spPr/>
    </dgm:pt>
    <dgm:pt modelId="{E735FCC6-DCEF-42C3-8EA4-71F14864A60C}" type="pres">
      <dgm:prSet presAssocID="{89BA2137-0BB8-4DB0-8510-BEDE7A0F4858}" presName="vertSpace5" presStyleLbl="node1" presStyleIdx="3" presStyleCnt="6"/>
      <dgm:spPr/>
    </dgm:pt>
    <dgm:pt modelId="{B2502FF8-E01D-40B4-8799-BD031BC86120}" type="pres">
      <dgm:prSet presAssocID="{89BA2137-0BB8-4DB0-8510-BEDE7A0F4858}" presName="circle5" presStyleLbl="node1" presStyleIdx="4" presStyleCnt="6"/>
      <dgm:spPr/>
    </dgm:pt>
    <dgm:pt modelId="{417DF628-EA33-4BF0-A3CB-C53EC265B803}" type="pres">
      <dgm:prSet presAssocID="{89BA2137-0BB8-4DB0-8510-BEDE7A0F4858}" presName="rect5" presStyleLbl="alignAcc1" presStyleIdx="4" presStyleCnt="6"/>
      <dgm:spPr/>
    </dgm:pt>
    <dgm:pt modelId="{9B5489D2-8612-44EB-B703-B41E02DD5726}" type="pres">
      <dgm:prSet presAssocID="{689106AB-53A3-487F-B9FD-78094270BC47}" presName="vertSpace6" presStyleLbl="node1" presStyleIdx="4" presStyleCnt="6"/>
      <dgm:spPr/>
    </dgm:pt>
    <dgm:pt modelId="{9F7D26C9-DCB6-4F01-AF85-85920B754BAF}" type="pres">
      <dgm:prSet presAssocID="{689106AB-53A3-487F-B9FD-78094270BC47}" presName="circle6" presStyleLbl="node1" presStyleIdx="5" presStyleCnt="6"/>
      <dgm:spPr/>
    </dgm:pt>
    <dgm:pt modelId="{9AC98776-81C8-459B-90C1-978639D5CD6E}" type="pres">
      <dgm:prSet presAssocID="{689106AB-53A3-487F-B9FD-78094270BC47}" presName="rect6" presStyleLbl="alignAcc1" presStyleIdx="5" presStyleCnt="6"/>
      <dgm:spPr/>
    </dgm:pt>
    <dgm:pt modelId="{DC8FC76B-6DAD-4E70-8805-91A4C9A9546B}" type="pres">
      <dgm:prSet presAssocID="{EBDBEFFE-4478-4283-9F60-B67162CA5C66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4022C8DE-02CE-42DF-96ED-CB6CA743B7B3}" type="pres">
      <dgm:prSet presAssocID="{1ADBA0C6-06AC-4869-B695-BF1EA72CB09C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AFFA34BA-9AFF-44CB-8C49-3C13A4CBD877}" type="pres">
      <dgm:prSet presAssocID="{2939EE77-1D16-4848-9BF3-59F126AB6ECE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3518EBD1-51D9-4E43-9C16-08AF38C8DDAB}" type="pres">
      <dgm:prSet presAssocID="{A9B3124E-E201-48DF-B621-CAA0094C1FBF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E4B07A27-0A89-4784-AB95-E3215664BF5C}" type="pres">
      <dgm:prSet presAssocID="{89BA2137-0BB8-4DB0-8510-BEDE7A0F4858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851EA60D-B187-472B-93C0-1FB9CB69AE19}" type="pres">
      <dgm:prSet presAssocID="{689106AB-53A3-487F-B9FD-78094270BC47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65A20353-A57C-4465-8962-515262F0ADA5}" srcId="{21D37AB8-9ABF-42EA-A9BF-D4B7365CF56C}" destId="{1ADBA0C6-06AC-4869-B695-BF1EA72CB09C}" srcOrd="1" destOrd="0" parTransId="{D588D33D-2B72-4E0B-A714-FC5999E764E0}" sibTransId="{223F13D1-3B24-4669-AE48-DC818AD85F41}"/>
    <dgm:cxn modelId="{723C0F3F-5BC6-415F-A6D2-DF29A50477C3}" srcId="{21D37AB8-9ABF-42EA-A9BF-D4B7365CF56C}" destId="{2939EE77-1D16-4848-9BF3-59F126AB6ECE}" srcOrd="2" destOrd="0" parTransId="{835AD98D-C329-4162-9AD2-2F13701A884E}" sibTransId="{5604A898-A47E-445F-AC3F-4B46AA9E9A96}"/>
    <dgm:cxn modelId="{944E385F-7B97-497A-BD9D-78DF8206D3E3}" type="presOf" srcId="{1ADBA0C6-06AC-4869-B695-BF1EA72CB09C}" destId="{4022C8DE-02CE-42DF-96ED-CB6CA743B7B3}" srcOrd="1" destOrd="0" presId="urn:microsoft.com/office/officeart/2005/8/layout/target3"/>
    <dgm:cxn modelId="{A3E27A69-31B6-4088-AC59-2D2C425F785E}" type="presOf" srcId="{1ADBA0C6-06AC-4869-B695-BF1EA72CB09C}" destId="{4B99A18B-CC8D-479F-BC6F-8B44ADBF66A6}" srcOrd="0" destOrd="0" presId="urn:microsoft.com/office/officeart/2005/8/layout/target3"/>
    <dgm:cxn modelId="{423D9480-A51D-4131-AB7C-89D2EE2C32D4}" srcId="{21D37AB8-9ABF-42EA-A9BF-D4B7365CF56C}" destId="{A9B3124E-E201-48DF-B621-CAA0094C1FBF}" srcOrd="3" destOrd="0" parTransId="{688D1DA7-EBE0-4066-BBFE-6C9525869889}" sibTransId="{7276A6E9-5E0F-4A0A-A716-16880D5F5309}"/>
    <dgm:cxn modelId="{0CE27A3B-2E0A-4B20-9F0F-60953C7CA64D}" type="presOf" srcId="{A9B3124E-E201-48DF-B621-CAA0094C1FBF}" destId="{ACB5E938-AF43-4060-8D9B-ECF6C34AE696}" srcOrd="0" destOrd="0" presId="urn:microsoft.com/office/officeart/2005/8/layout/target3"/>
    <dgm:cxn modelId="{28CF1CAD-9FEA-4171-9628-218C247A7EE1}" type="presOf" srcId="{89BA2137-0BB8-4DB0-8510-BEDE7A0F4858}" destId="{E4B07A27-0A89-4784-AB95-E3215664BF5C}" srcOrd="1" destOrd="0" presId="urn:microsoft.com/office/officeart/2005/8/layout/target3"/>
    <dgm:cxn modelId="{085F22A3-DAA3-4428-A930-691787E247CC}" type="presOf" srcId="{2939EE77-1D16-4848-9BF3-59F126AB6ECE}" destId="{0F95DD67-053D-42F3-824F-EA427179FEBF}" srcOrd="0" destOrd="0" presId="urn:microsoft.com/office/officeart/2005/8/layout/target3"/>
    <dgm:cxn modelId="{BBAADF7E-F6FC-43EF-BD2A-E64DF6C5AB59}" type="presOf" srcId="{2939EE77-1D16-4848-9BF3-59F126AB6ECE}" destId="{AFFA34BA-9AFF-44CB-8C49-3C13A4CBD877}" srcOrd="1" destOrd="0" presId="urn:microsoft.com/office/officeart/2005/8/layout/target3"/>
    <dgm:cxn modelId="{9C49F103-DF0C-410E-A89E-8AA486DFA4B1}" type="presOf" srcId="{689106AB-53A3-487F-B9FD-78094270BC47}" destId="{851EA60D-B187-472B-93C0-1FB9CB69AE19}" srcOrd="1" destOrd="0" presId="urn:microsoft.com/office/officeart/2005/8/layout/target3"/>
    <dgm:cxn modelId="{72280FD0-972C-4711-B48C-E17FC6ABF17D}" type="presOf" srcId="{EBDBEFFE-4478-4283-9F60-B67162CA5C66}" destId="{37135369-EEC2-4EC4-821A-FE84903893F8}" srcOrd="0" destOrd="0" presId="urn:microsoft.com/office/officeart/2005/8/layout/target3"/>
    <dgm:cxn modelId="{378298FD-62EE-44DD-A4AB-8B8EEB692C0B}" type="presOf" srcId="{EBDBEFFE-4478-4283-9F60-B67162CA5C66}" destId="{DC8FC76B-6DAD-4E70-8805-91A4C9A9546B}" srcOrd="1" destOrd="0" presId="urn:microsoft.com/office/officeart/2005/8/layout/target3"/>
    <dgm:cxn modelId="{B1074D1F-A0D2-4491-89C5-D62D29BADF7B}" srcId="{21D37AB8-9ABF-42EA-A9BF-D4B7365CF56C}" destId="{689106AB-53A3-487F-B9FD-78094270BC47}" srcOrd="5" destOrd="0" parTransId="{90BE5ECE-9233-4804-8E4B-E48819F9FE64}" sibTransId="{24C9E659-7894-477F-8F8E-A186E2BE179E}"/>
    <dgm:cxn modelId="{D9699F27-0FEF-431C-9774-B789C6FCE17B}" srcId="{21D37AB8-9ABF-42EA-A9BF-D4B7365CF56C}" destId="{89BA2137-0BB8-4DB0-8510-BEDE7A0F4858}" srcOrd="4" destOrd="0" parTransId="{2EB819D0-ECD2-489E-8E29-12044C304CD3}" sibTransId="{76B1A1D0-FE36-4214-B6E5-EE373D0D6FCA}"/>
    <dgm:cxn modelId="{88A4720B-1824-41B9-A9F1-2AAF7C1E4DB4}" type="presOf" srcId="{21D37AB8-9ABF-42EA-A9BF-D4B7365CF56C}" destId="{1DA625E2-5E64-46DC-B056-BDA9CF230D38}" srcOrd="0" destOrd="0" presId="urn:microsoft.com/office/officeart/2005/8/layout/target3"/>
    <dgm:cxn modelId="{E3718CDD-39D0-4836-B1BD-308D0EB3E8AE}" type="presOf" srcId="{89BA2137-0BB8-4DB0-8510-BEDE7A0F4858}" destId="{417DF628-EA33-4BF0-A3CB-C53EC265B803}" srcOrd="0" destOrd="0" presId="urn:microsoft.com/office/officeart/2005/8/layout/target3"/>
    <dgm:cxn modelId="{A420B82C-DBBA-4360-AA6D-72F27917EF16}" srcId="{21D37AB8-9ABF-42EA-A9BF-D4B7365CF56C}" destId="{EBDBEFFE-4478-4283-9F60-B67162CA5C66}" srcOrd="0" destOrd="0" parTransId="{7F7E96A9-AD82-4385-A9A8-E3188EEB468A}" sibTransId="{A5C87693-2726-4709-8451-232AE34F9775}"/>
    <dgm:cxn modelId="{2D20A251-B22F-4AF0-9BA8-34859A6DCAA2}" type="presOf" srcId="{A9B3124E-E201-48DF-B621-CAA0094C1FBF}" destId="{3518EBD1-51D9-4E43-9C16-08AF38C8DDAB}" srcOrd="1" destOrd="0" presId="urn:microsoft.com/office/officeart/2005/8/layout/target3"/>
    <dgm:cxn modelId="{965AF92F-BDA2-48BA-BC66-F8A20F0DC29D}" type="presOf" srcId="{689106AB-53A3-487F-B9FD-78094270BC47}" destId="{9AC98776-81C8-459B-90C1-978639D5CD6E}" srcOrd="0" destOrd="0" presId="urn:microsoft.com/office/officeart/2005/8/layout/target3"/>
    <dgm:cxn modelId="{691723DA-69CF-465A-A6A6-93F5055305C7}" type="presParOf" srcId="{1DA625E2-5E64-46DC-B056-BDA9CF230D38}" destId="{939E860A-F091-4204-BC89-D189E44BEF93}" srcOrd="0" destOrd="0" presId="urn:microsoft.com/office/officeart/2005/8/layout/target3"/>
    <dgm:cxn modelId="{C7AA288B-C9DA-4E19-BC3D-C1E7E21E4822}" type="presParOf" srcId="{1DA625E2-5E64-46DC-B056-BDA9CF230D38}" destId="{7552F718-FA01-4C55-9B65-3270484F4093}" srcOrd="1" destOrd="0" presId="urn:microsoft.com/office/officeart/2005/8/layout/target3"/>
    <dgm:cxn modelId="{DF4F0920-019C-4220-A803-7803023B0212}" type="presParOf" srcId="{1DA625E2-5E64-46DC-B056-BDA9CF230D38}" destId="{37135369-EEC2-4EC4-821A-FE84903893F8}" srcOrd="2" destOrd="0" presId="urn:microsoft.com/office/officeart/2005/8/layout/target3"/>
    <dgm:cxn modelId="{B24C4DD2-C916-4134-A3B3-3FE888CEE0CC}" type="presParOf" srcId="{1DA625E2-5E64-46DC-B056-BDA9CF230D38}" destId="{9E7DE3E3-3B49-4766-9B9F-731BB3A14EB4}" srcOrd="3" destOrd="0" presId="urn:microsoft.com/office/officeart/2005/8/layout/target3"/>
    <dgm:cxn modelId="{0DF30F9F-B135-43B8-9733-387885B5338D}" type="presParOf" srcId="{1DA625E2-5E64-46DC-B056-BDA9CF230D38}" destId="{3EE93B73-004A-48CF-8086-18815A97F717}" srcOrd="4" destOrd="0" presId="urn:microsoft.com/office/officeart/2005/8/layout/target3"/>
    <dgm:cxn modelId="{6DF9DA4A-57C6-4F65-B064-2B9C95F3BB47}" type="presParOf" srcId="{1DA625E2-5E64-46DC-B056-BDA9CF230D38}" destId="{4B99A18B-CC8D-479F-BC6F-8B44ADBF66A6}" srcOrd="5" destOrd="0" presId="urn:microsoft.com/office/officeart/2005/8/layout/target3"/>
    <dgm:cxn modelId="{8DA8A5F1-5CA8-4832-9554-8D05A3A9610F}" type="presParOf" srcId="{1DA625E2-5E64-46DC-B056-BDA9CF230D38}" destId="{7845443F-D284-4449-AD62-9EDEB100B67E}" srcOrd="6" destOrd="0" presId="urn:microsoft.com/office/officeart/2005/8/layout/target3"/>
    <dgm:cxn modelId="{8B6EF84C-8A31-4BEA-B396-1E0EF7383761}" type="presParOf" srcId="{1DA625E2-5E64-46DC-B056-BDA9CF230D38}" destId="{A4FD3A06-9E17-488C-9B7B-EB81B828F69E}" srcOrd="7" destOrd="0" presId="urn:microsoft.com/office/officeart/2005/8/layout/target3"/>
    <dgm:cxn modelId="{F7EAF620-546C-4F76-A263-14D4E9326EB3}" type="presParOf" srcId="{1DA625E2-5E64-46DC-B056-BDA9CF230D38}" destId="{0F95DD67-053D-42F3-824F-EA427179FEBF}" srcOrd="8" destOrd="0" presId="urn:microsoft.com/office/officeart/2005/8/layout/target3"/>
    <dgm:cxn modelId="{C8425840-BDCC-42FE-B10A-D73E54C3FA63}" type="presParOf" srcId="{1DA625E2-5E64-46DC-B056-BDA9CF230D38}" destId="{73DCEEDA-814F-4DD3-BB9D-F637F1E8C2AD}" srcOrd="9" destOrd="0" presId="urn:microsoft.com/office/officeart/2005/8/layout/target3"/>
    <dgm:cxn modelId="{CA10AC6B-0F7A-4ADE-9398-5C880989E615}" type="presParOf" srcId="{1DA625E2-5E64-46DC-B056-BDA9CF230D38}" destId="{CBE92735-9A14-4CB1-86F4-7D36D4D21936}" srcOrd="10" destOrd="0" presId="urn:microsoft.com/office/officeart/2005/8/layout/target3"/>
    <dgm:cxn modelId="{B52227B7-6124-4216-8263-9B0026D58787}" type="presParOf" srcId="{1DA625E2-5E64-46DC-B056-BDA9CF230D38}" destId="{ACB5E938-AF43-4060-8D9B-ECF6C34AE696}" srcOrd="11" destOrd="0" presId="urn:microsoft.com/office/officeart/2005/8/layout/target3"/>
    <dgm:cxn modelId="{A21A3661-7AA2-4E35-80D1-FEDC48BC950F}" type="presParOf" srcId="{1DA625E2-5E64-46DC-B056-BDA9CF230D38}" destId="{E735FCC6-DCEF-42C3-8EA4-71F14864A60C}" srcOrd="12" destOrd="0" presId="urn:microsoft.com/office/officeart/2005/8/layout/target3"/>
    <dgm:cxn modelId="{598275A1-8521-4B16-8D62-A46538E5D6B3}" type="presParOf" srcId="{1DA625E2-5E64-46DC-B056-BDA9CF230D38}" destId="{B2502FF8-E01D-40B4-8799-BD031BC86120}" srcOrd="13" destOrd="0" presId="urn:microsoft.com/office/officeart/2005/8/layout/target3"/>
    <dgm:cxn modelId="{6C86237A-2429-418C-B427-1C96A5A6E316}" type="presParOf" srcId="{1DA625E2-5E64-46DC-B056-BDA9CF230D38}" destId="{417DF628-EA33-4BF0-A3CB-C53EC265B803}" srcOrd="14" destOrd="0" presId="urn:microsoft.com/office/officeart/2005/8/layout/target3"/>
    <dgm:cxn modelId="{7E636EDE-A361-416E-A821-E0916CEAD59A}" type="presParOf" srcId="{1DA625E2-5E64-46DC-B056-BDA9CF230D38}" destId="{9B5489D2-8612-44EB-B703-B41E02DD5726}" srcOrd="15" destOrd="0" presId="urn:microsoft.com/office/officeart/2005/8/layout/target3"/>
    <dgm:cxn modelId="{2CDBDF3C-786A-4E6B-82BD-41936EB99BEE}" type="presParOf" srcId="{1DA625E2-5E64-46DC-B056-BDA9CF230D38}" destId="{9F7D26C9-DCB6-4F01-AF85-85920B754BAF}" srcOrd="16" destOrd="0" presId="urn:microsoft.com/office/officeart/2005/8/layout/target3"/>
    <dgm:cxn modelId="{28369550-FD99-49A6-8D20-34F1246F9FB2}" type="presParOf" srcId="{1DA625E2-5E64-46DC-B056-BDA9CF230D38}" destId="{9AC98776-81C8-459B-90C1-978639D5CD6E}" srcOrd="17" destOrd="0" presId="urn:microsoft.com/office/officeart/2005/8/layout/target3"/>
    <dgm:cxn modelId="{BB1B7710-A7C7-4A29-AAEE-7CFA80FB6F69}" type="presParOf" srcId="{1DA625E2-5E64-46DC-B056-BDA9CF230D38}" destId="{DC8FC76B-6DAD-4E70-8805-91A4C9A9546B}" srcOrd="18" destOrd="0" presId="urn:microsoft.com/office/officeart/2005/8/layout/target3"/>
    <dgm:cxn modelId="{772BC472-5C0E-45C5-BB5A-6239EECCD641}" type="presParOf" srcId="{1DA625E2-5E64-46DC-B056-BDA9CF230D38}" destId="{4022C8DE-02CE-42DF-96ED-CB6CA743B7B3}" srcOrd="19" destOrd="0" presId="urn:microsoft.com/office/officeart/2005/8/layout/target3"/>
    <dgm:cxn modelId="{7BB02EBA-E5B4-45F7-9773-15A5F6AF83AB}" type="presParOf" srcId="{1DA625E2-5E64-46DC-B056-BDA9CF230D38}" destId="{AFFA34BA-9AFF-44CB-8C49-3C13A4CBD877}" srcOrd="20" destOrd="0" presId="urn:microsoft.com/office/officeart/2005/8/layout/target3"/>
    <dgm:cxn modelId="{21127FBF-D7AE-4ABF-ABCF-2FCCA930A3E0}" type="presParOf" srcId="{1DA625E2-5E64-46DC-B056-BDA9CF230D38}" destId="{3518EBD1-51D9-4E43-9C16-08AF38C8DDAB}" srcOrd="21" destOrd="0" presId="urn:microsoft.com/office/officeart/2005/8/layout/target3"/>
    <dgm:cxn modelId="{252BFC7C-9779-4331-89AE-D649B5FCF083}" type="presParOf" srcId="{1DA625E2-5E64-46DC-B056-BDA9CF230D38}" destId="{E4B07A27-0A89-4784-AB95-E3215664BF5C}" srcOrd="22" destOrd="0" presId="urn:microsoft.com/office/officeart/2005/8/layout/target3"/>
    <dgm:cxn modelId="{4EFD7F5F-048A-4A4E-A864-E66935EF6FAF}" type="presParOf" srcId="{1DA625E2-5E64-46DC-B056-BDA9CF230D38}" destId="{851EA60D-B187-472B-93C0-1FB9CB69AE19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3A59E-7255-4CD1-83CE-829AC41353F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749D2D-0A30-4996-A9CA-B1415867DB83}">
      <dgm:prSet/>
      <dgm:spPr/>
      <dgm:t>
        <a:bodyPr/>
        <a:lstStyle/>
        <a:p>
          <a:pPr rtl="0"/>
          <a:r>
            <a:rPr lang="ru-RU" dirty="0" smtClean="0"/>
            <a:t>Отделение ремесла от с/х;</a:t>
          </a:r>
          <a:endParaRPr lang="en-US" dirty="0"/>
        </a:p>
      </dgm:t>
    </dgm:pt>
    <dgm:pt modelId="{FD7EFE8D-C76E-4E82-A350-835284DB951E}" type="parTrans" cxnId="{D5278BA9-B9E2-4CF2-B60F-2D639DC35617}">
      <dgm:prSet/>
      <dgm:spPr/>
      <dgm:t>
        <a:bodyPr/>
        <a:lstStyle/>
        <a:p>
          <a:endParaRPr lang="ru-RU"/>
        </a:p>
      </dgm:t>
    </dgm:pt>
    <dgm:pt modelId="{C8927EB3-ADF9-407E-9516-D2A22B549DCB}" type="sibTrans" cxnId="{D5278BA9-B9E2-4CF2-B60F-2D639DC35617}">
      <dgm:prSet/>
      <dgm:spPr/>
      <dgm:t>
        <a:bodyPr/>
        <a:lstStyle/>
        <a:p>
          <a:endParaRPr lang="ru-RU"/>
        </a:p>
      </dgm:t>
    </dgm:pt>
    <dgm:pt modelId="{C5C5F1F8-89CB-468A-A049-9B23CFEE9A2B}">
      <dgm:prSet/>
      <dgm:spPr/>
      <dgm:t>
        <a:bodyPr/>
        <a:lstStyle/>
        <a:p>
          <a:pPr rtl="0"/>
          <a:r>
            <a:rPr lang="ru-RU" dirty="0" smtClean="0"/>
            <a:t>Развитие обмена и торговли;</a:t>
          </a:r>
          <a:endParaRPr lang="en-US" dirty="0"/>
        </a:p>
      </dgm:t>
    </dgm:pt>
    <dgm:pt modelId="{A353F79E-D964-47D0-8A1C-D375A44FA79B}" type="parTrans" cxnId="{29AC8667-9F87-4B44-B733-B80F3F36315B}">
      <dgm:prSet/>
      <dgm:spPr/>
      <dgm:t>
        <a:bodyPr/>
        <a:lstStyle/>
        <a:p>
          <a:endParaRPr lang="ru-RU"/>
        </a:p>
      </dgm:t>
    </dgm:pt>
    <dgm:pt modelId="{91A71E87-930B-4CCA-9401-82EE605B63D3}" type="sibTrans" cxnId="{29AC8667-9F87-4B44-B733-B80F3F36315B}">
      <dgm:prSet/>
      <dgm:spPr/>
      <dgm:t>
        <a:bodyPr/>
        <a:lstStyle/>
        <a:p>
          <a:endParaRPr lang="ru-RU"/>
        </a:p>
      </dgm:t>
    </dgm:pt>
    <dgm:pt modelId="{726BF71C-A086-4158-90F2-BDC2EA125224}">
      <dgm:prSet/>
      <dgm:spPr/>
      <dgm:t>
        <a:bodyPr/>
        <a:lstStyle/>
        <a:p>
          <a:pPr rtl="0"/>
          <a:r>
            <a:rPr lang="ru-RU" dirty="0" smtClean="0"/>
            <a:t>Необходимость обороны от врагов.</a:t>
          </a:r>
          <a:endParaRPr lang="en-US" dirty="0"/>
        </a:p>
      </dgm:t>
    </dgm:pt>
    <dgm:pt modelId="{92BFCD53-BB21-406E-AC84-A4118C5660C7}" type="parTrans" cxnId="{F22CF214-A803-42A7-AD08-07466CD4F9EE}">
      <dgm:prSet/>
      <dgm:spPr/>
      <dgm:t>
        <a:bodyPr/>
        <a:lstStyle/>
        <a:p>
          <a:endParaRPr lang="ru-RU"/>
        </a:p>
      </dgm:t>
    </dgm:pt>
    <dgm:pt modelId="{48AA0321-6762-41B8-80CA-225DFCB6E708}" type="sibTrans" cxnId="{F22CF214-A803-42A7-AD08-07466CD4F9EE}">
      <dgm:prSet/>
      <dgm:spPr/>
      <dgm:t>
        <a:bodyPr/>
        <a:lstStyle/>
        <a:p>
          <a:endParaRPr lang="ru-RU"/>
        </a:p>
      </dgm:t>
    </dgm:pt>
    <dgm:pt modelId="{F84BFFCE-15EA-4161-AD1D-F6B92B0339B1}" type="pres">
      <dgm:prSet presAssocID="{28E3A59E-7255-4CD1-83CE-829AC41353F4}" presName="CompostProcess" presStyleCnt="0">
        <dgm:presLayoutVars>
          <dgm:dir/>
          <dgm:resizeHandles val="exact"/>
        </dgm:presLayoutVars>
      </dgm:prSet>
      <dgm:spPr/>
    </dgm:pt>
    <dgm:pt modelId="{DE7ACF29-0243-4415-B1BA-1BC53FDB563B}" type="pres">
      <dgm:prSet presAssocID="{28E3A59E-7255-4CD1-83CE-829AC41353F4}" presName="arrow" presStyleLbl="bgShp" presStyleIdx="0" presStyleCnt="1"/>
      <dgm:spPr/>
    </dgm:pt>
    <dgm:pt modelId="{F2AE205D-9183-4702-A387-2F8F68504A92}" type="pres">
      <dgm:prSet presAssocID="{28E3A59E-7255-4CD1-83CE-829AC41353F4}" presName="linearProcess" presStyleCnt="0"/>
      <dgm:spPr/>
    </dgm:pt>
    <dgm:pt modelId="{F436E650-CAA2-40E3-B8B4-CE96C34A4774}" type="pres">
      <dgm:prSet presAssocID="{7B749D2D-0A30-4996-A9CA-B1415867DB8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32F56-151C-4848-A7AD-BA81AF450BE2}" type="pres">
      <dgm:prSet presAssocID="{C8927EB3-ADF9-407E-9516-D2A22B549DCB}" presName="sibTrans" presStyleCnt="0"/>
      <dgm:spPr/>
    </dgm:pt>
    <dgm:pt modelId="{31BFDD1A-4806-419B-984C-13001A9D6815}" type="pres">
      <dgm:prSet presAssocID="{C5C5F1F8-89CB-468A-A049-9B23CFEE9A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B06656-D4F3-414E-B23F-DD03F9674887}" type="pres">
      <dgm:prSet presAssocID="{91A71E87-930B-4CCA-9401-82EE605B63D3}" presName="sibTrans" presStyleCnt="0"/>
      <dgm:spPr/>
    </dgm:pt>
    <dgm:pt modelId="{F8C9A724-4621-43D5-A700-9DE631269784}" type="pres">
      <dgm:prSet presAssocID="{726BF71C-A086-4158-90F2-BDC2EA125224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9AC8667-9F87-4B44-B733-B80F3F36315B}" srcId="{28E3A59E-7255-4CD1-83CE-829AC41353F4}" destId="{C5C5F1F8-89CB-468A-A049-9B23CFEE9A2B}" srcOrd="1" destOrd="0" parTransId="{A353F79E-D964-47D0-8A1C-D375A44FA79B}" sibTransId="{91A71E87-930B-4CCA-9401-82EE605B63D3}"/>
    <dgm:cxn modelId="{12848F6D-63FE-4ADF-A8C4-432BF8DD7AC7}" type="presOf" srcId="{C5C5F1F8-89CB-468A-A049-9B23CFEE9A2B}" destId="{31BFDD1A-4806-419B-984C-13001A9D6815}" srcOrd="0" destOrd="0" presId="urn:microsoft.com/office/officeart/2005/8/layout/hProcess9"/>
    <dgm:cxn modelId="{D5278BA9-B9E2-4CF2-B60F-2D639DC35617}" srcId="{28E3A59E-7255-4CD1-83CE-829AC41353F4}" destId="{7B749D2D-0A30-4996-A9CA-B1415867DB83}" srcOrd="0" destOrd="0" parTransId="{FD7EFE8D-C76E-4E82-A350-835284DB951E}" sibTransId="{C8927EB3-ADF9-407E-9516-D2A22B549DCB}"/>
    <dgm:cxn modelId="{F447C075-74B4-4094-BFB6-246BBBA05208}" type="presOf" srcId="{28E3A59E-7255-4CD1-83CE-829AC41353F4}" destId="{F84BFFCE-15EA-4161-AD1D-F6B92B0339B1}" srcOrd="0" destOrd="0" presId="urn:microsoft.com/office/officeart/2005/8/layout/hProcess9"/>
    <dgm:cxn modelId="{30E655FF-DD50-46A1-8F2E-F6F42AC50C4E}" type="presOf" srcId="{726BF71C-A086-4158-90F2-BDC2EA125224}" destId="{F8C9A724-4621-43D5-A700-9DE631269784}" srcOrd="0" destOrd="0" presId="urn:microsoft.com/office/officeart/2005/8/layout/hProcess9"/>
    <dgm:cxn modelId="{F6FBB4C0-BFF1-45F5-8C61-59F7D45DB6E6}" type="presOf" srcId="{7B749D2D-0A30-4996-A9CA-B1415867DB83}" destId="{F436E650-CAA2-40E3-B8B4-CE96C34A4774}" srcOrd="0" destOrd="0" presId="urn:microsoft.com/office/officeart/2005/8/layout/hProcess9"/>
    <dgm:cxn modelId="{F22CF214-A803-42A7-AD08-07466CD4F9EE}" srcId="{28E3A59E-7255-4CD1-83CE-829AC41353F4}" destId="{726BF71C-A086-4158-90F2-BDC2EA125224}" srcOrd="2" destOrd="0" parTransId="{92BFCD53-BB21-406E-AC84-A4118C5660C7}" sibTransId="{48AA0321-6762-41B8-80CA-225DFCB6E708}"/>
    <dgm:cxn modelId="{478A603C-795C-470A-90DB-096AC8CA921E}" type="presParOf" srcId="{F84BFFCE-15EA-4161-AD1D-F6B92B0339B1}" destId="{DE7ACF29-0243-4415-B1BA-1BC53FDB563B}" srcOrd="0" destOrd="0" presId="urn:microsoft.com/office/officeart/2005/8/layout/hProcess9"/>
    <dgm:cxn modelId="{497CA65E-5940-4B73-896C-119AB5DA2CA7}" type="presParOf" srcId="{F84BFFCE-15EA-4161-AD1D-F6B92B0339B1}" destId="{F2AE205D-9183-4702-A387-2F8F68504A92}" srcOrd="1" destOrd="0" presId="urn:microsoft.com/office/officeart/2005/8/layout/hProcess9"/>
    <dgm:cxn modelId="{DED40D5A-24CB-4803-AB11-40F83EC1096D}" type="presParOf" srcId="{F2AE205D-9183-4702-A387-2F8F68504A92}" destId="{F436E650-CAA2-40E3-B8B4-CE96C34A4774}" srcOrd="0" destOrd="0" presId="urn:microsoft.com/office/officeart/2005/8/layout/hProcess9"/>
    <dgm:cxn modelId="{A03AC6C9-EA26-4E5C-8E65-844CE208BFFF}" type="presParOf" srcId="{F2AE205D-9183-4702-A387-2F8F68504A92}" destId="{B4C32F56-151C-4848-A7AD-BA81AF450BE2}" srcOrd="1" destOrd="0" presId="urn:microsoft.com/office/officeart/2005/8/layout/hProcess9"/>
    <dgm:cxn modelId="{AA82EAE4-EB04-4749-8D25-4DECE152B01E}" type="presParOf" srcId="{F2AE205D-9183-4702-A387-2F8F68504A92}" destId="{31BFDD1A-4806-419B-984C-13001A9D6815}" srcOrd="2" destOrd="0" presId="urn:microsoft.com/office/officeart/2005/8/layout/hProcess9"/>
    <dgm:cxn modelId="{4FDB8965-45F1-47F9-80C2-9FCD9DD83A23}" type="presParOf" srcId="{F2AE205D-9183-4702-A387-2F8F68504A92}" destId="{FBB06656-D4F3-414E-B23F-DD03F9674887}" srcOrd="3" destOrd="0" presId="urn:microsoft.com/office/officeart/2005/8/layout/hProcess9"/>
    <dgm:cxn modelId="{6A70DE4D-604B-4542-9E7A-00B190F035DF}" type="presParOf" srcId="{F2AE205D-9183-4702-A387-2F8F68504A92}" destId="{F8C9A724-4621-43D5-A700-9DE63126978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93592-F0F0-4235-BB4D-568854A8142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4EB9EF-78CF-4182-83F1-1D04A55DE9ED}">
      <dgm:prSet custT="1"/>
      <dgm:spPr/>
      <dgm:t>
        <a:bodyPr/>
        <a:lstStyle/>
        <a:p>
          <a:pPr rtl="0"/>
          <a:r>
            <a:rPr lang="ru-RU" sz="2800" b="1" dirty="0" smtClean="0"/>
            <a:t>От названий рек</a:t>
          </a:r>
          <a:endParaRPr lang="en-US" sz="2800" dirty="0"/>
        </a:p>
      </dgm:t>
    </dgm:pt>
    <dgm:pt modelId="{7F1836FE-C38D-4754-A14B-9F59D64B9994}" type="parTrans" cxnId="{45B5AF41-6637-4EF3-AC52-6973BF97F97F}">
      <dgm:prSet/>
      <dgm:spPr/>
      <dgm:t>
        <a:bodyPr/>
        <a:lstStyle/>
        <a:p>
          <a:endParaRPr lang="ru-RU" sz="3200"/>
        </a:p>
      </dgm:t>
    </dgm:pt>
    <dgm:pt modelId="{5088253A-031B-4583-9A23-81BDEEEC8ED1}" type="sibTrans" cxnId="{45B5AF41-6637-4EF3-AC52-6973BF97F97F}">
      <dgm:prSet/>
      <dgm:spPr/>
      <dgm:t>
        <a:bodyPr/>
        <a:lstStyle/>
        <a:p>
          <a:endParaRPr lang="ru-RU" sz="3200"/>
        </a:p>
      </dgm:t>
    </dgm:pt>
    <dgm:pt modelId="{C0E921FA-5CEC-47A2-9FAF-F80B15490C9E}">
      <dgm:prSet custT="1"/>
      <dgm:spPr/>
      <dgm:t>
        <a:bodyPr/>
        <a:lstStyle/>
        <a:p>
          <a:pPr rtl="0"/>
          <a:r>
            <a:rPr lang="ru-RU" sz="2800" b="1" dirty="0" smtClean="0"/>
            <a:t>От имени князя</a:t>
          </a:r>
          <a:endParaRPr lang="en-US" sz="2800" dirty="0"/>
        </a:p>
      </dgm:t>
    </dgm:pt>
    <dgm:pt modelId="{BBED2452-C4C4-4743-98A1-90EF10FE9FBF}" type="parTrans" cxnId="{06393C63-987B-486C-A823-BFE8BDAB61E1}">
      <dgm:prSet/>
      <dgm:spPr/>
      <dgm:t>
        <a:bodyPr/>
        <a:lstStyle/>
        <a:p>
          <a:endParaRPr lang="ru-RU" sz="3200"/>
        </a:p>
      </dgm:t>
    </dgm:pt>
    <dgm:pt modelId="{7205E77D-2380-4F16-AC11-7F8521138F23}" type="sibTrans" cxnId="{06393C63-987B-486C-A823-BFE8BDAB61E1}">
      <dgm:prSet/>
      <dgm:spPr/>
      <dgm:t>
        <a:bodyPr/>
        <a:lstStyle/>
        <a:p>
          <a:endParaRPr lang="ru-RU" sz="3200"/>
        </a:p>
      </dgm:t>
    </dgm:pt>
    <dgm:pt modelId="{917E144E-55F6-41B3-8B9D-B717A5936036}">
      <dgm:prSet custT="1"/>
      <dgm:spPr/>
      <dgm:t>
        <a:bodyPr/>
        <a:lstStyle/>
        <a:p>
          <a:pPr rtl="0"/>
          <a:r>
            <a:rPr lang="ru-RU" sz="2800" b="1" dirty="0" smtClean="0"/>
            <a:t>От времени существования</a:t>
          </a:r>
          <a:endParaRPr lang="en-US" sz="2800" dirty="0"/>
        </a:p>
      </dgm:t>
    </dgm:pt>
    <dgm:pt modelId="{02E254B4-F0D8-414E-8F10-9FB5E22B9523}" type="parTrans" cxnId="{7B756F76-1E5F-430B-A96D-376C05AB562B}">
      <dgm:prSet/>
      <dgm:spPr/>
      <dgm:t>
        <a:bodyPr/>
        <a:lstStyle/>
        <a:p>
          <a:endParaRPr lang="ru-RU" sz="3200"/>
        </a:p>
      </dgm:t>
    </dgm:pt>
    <dgm:pt modelId="{3A5FE205-1794-4DD9-84FD-89AB9682757F}" type="sibTrans" cxnId="{7B756F76-1E5F-430B-A96D-376C05AB562B}">
      <dgm:prSet/>
      <dgm:spPr/>
      <dgm:t>
        <a:bodyPr/>
        <a:lstStyle/>
        <a:p>
          <a:endParaRPr lang="ru-RU" sz="3200"/>
        </a:p>
      </dgm:t>
    </dgm:pt>
    <dgm:pt modelId="{E4E09139-DD9C-4700-8CCC-FF39A0887A57}">
      <dgm:prSet custT="1"/>
      <dgm:spPr/>
      <dgm:t>
        <a:bodyPr/>
        <a:lstStyle/>
        <a:p>
          <a:pPr rtl="0"/>
          <a:r>
            <a:rPr lang="ru-RU" sz="2800" b="1" dirty="0" smtClean="0"/>
            <a:t>От окружающей природы</a:t>
          </a:r>
          <a:endParaRPr lang="en-US" sz="2800" dirty="0"/>
        </a:p>
      </dgm:t>
    </dgm:pt>
    <dgm:pt modelId="{2C5EBD4B-BCD5-43AF-8A3B-BC0EA17F4347}" type="parTrans" cxnId="{9449BC0A-C0F6-4267-8FC8-A081DB033776}">
      <dgm:prSet/>
      <dgm:spPr/>
      <dgm:t>
        <a:bodyPr/>
        <a:lstStyle/>
        <a:p>
          <a:endParaRPr lang="ru-RU" sz="3200"/>
        </a:p>
      </dgm:t>
    </dgm:pt>
    <dgm:pt modelId="{D7F48EE2-3A4C-48E0-88FA-A96F127A227F}" type="sibTrans" cxnId="{9449BC0A-C0F6-4267-8FC8-A081DB033776}">
      <dgm:prSet/>
      <dgm:spPr/>
      <dgm:t>
        <a:bodyPr/>
        <a:lstStyle/>
        <a:p>
          <a:endParaRPr lang="ru-RU" sz="3200"/>
        </a:p>
      </dgm:t>
    </dgm:pt>
    <dgm:pt modelId="{6528BCC2-A81A-4993-86FB-92777925ED6F}" type="pres">
      <dgm:prSet presAssocID="{B1E93592-F0F0-4235-BB4D-568854A8142F}" presName="Name0" presStyleCnt="0">
        <dgm:presLayoutVars>
          <dgm:dir/>
          <dgm:resizeHandles val="exact"/>
        </dgm:presLayoutVars>
      </dgm:prSet>
      <dgm:spPr/>
    </dgm:pt>
    <dgm:pt modelId="{81C2BF9F-29E5-454D-AB4B-1E314F733B38}" type="pres">
      <dgm:prSet presAssocID="{B1E93592-F0F0-4235-BB4D-568854A8142F}" presName="bkgdShp" presStyleLbl="alignAccFollowNode1" presStyleIdx="0" presStyleCnt="1"/>
      <dgm:spPr/>
    </dgm:pt>
    <dgm:pt modelId="{6D3D311C-E759-4523-BDD8-C3D4F9DB5EA6}" type="pres">
      <dgm:prSet presAssocID="{B1E93592-F0F0-4235-BB4D-568854A8142F}" presName="linComp" presStyleCnt="0"/>
      <dgm:spPr/>
    </dgm:pt>
    <dgm:pt modelId="{6AFC1F62-DB62-44CB-A60A-EF9237338D2D}" type="pres">
      <dgm:prSet presAssocID="{BD4EB9EF-78CF-4182-83F1-1D04A55DE9ED}" presName="compNode" presStyleCnt="0"/>
      <dgm:spPr/>
    </dgm:pt>
    <dgm:pt modelId="{0F00A1F9-083E-4CD6-886C-8F5E811CE8DB}" type="pres">
      <dgm:prSet presAssocID="{BD4EB9EF-78CF-4182-83F1-1D04A55DE9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D4D24-7F0D-4D5B-B3B6-A9F27C8DA7EE}" type="pres">
      <dgm:prSet presAssocID="{BD4EB9EF-78CF-4182-83F1-1D04A55DE9ED}" presName="invisiNode" presStyleLbl="node1" presStyleIdx="0" presStyleCnt="4"/>
      <dgm:spPr/>
    </dgm:pt>
    <dgm:pt modelId="{AF55C535-2665-4C83-AD79-3AA69CAB5E20}" type="pres">
      <dgm:prSet presAssocID="{BD4EB9EF-78CF-4182-83F1-1D04A55DE9ED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056E981-AF16-4690-AA1D-69DBC8FE8949}" type="pres">
      <dgm:prSet presAssocID="{5088253A-031B-4583-9A23-81BDEEEC8ED1}" presName="sibTrans" presStyleLbl="sibTrans2D1" presStyleIdx="0" presStyleCnt="0"/>
      <dgm:spPr/>
    </dgm:pt>
    <dgm:pt modelId="{A7ADE152-815C-418E-9333-80C0E163618A}" type="pres">
      <dgm:prSet presAssocID="{C0E921FA-5CEC-47A2-9FAF-F80B15490C9E}" presName="compNode" presStyleCnt="0"/>
      <dgm:spPr/>
    </dgm:pt>
    <dgm:pt modelId="{DCEBAAE4-BB85-4FEA-9BAA-C6C4F0DBE847}" type="pres">
      <dgm:prSet presAssocID="{C0E921FA-5CEC-47A2-9FAF-F80B15490C9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47549-BF95-4E92-9F99-737C3B067603}" type="pres">
      <dgm:prSet presAssocID="{C0E921FA-5CEC-47A2-9FAF-F80B15490C9E}" presName="invisiNode" presStyleLbl="node1" presStyleIdx="1" presStyleCnt="4"/>
      <dgm:spPr/>
    </dgm:pt>
    <dgm:pt modelId="{110093B4-D494-43AC-88E8-A6F72262355B}" type="pres">
      <dgm:prSet presAssocID="{C0E921FA-5CEC-47A2-9FAF-F80B15490C9E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66F5D90-F6A6-4510-AFCC-0293907EC93D}" type="pres">
      <dgm:prSet presAssocID="{7205E77D-2380-4F16-AC11-7F8521138F23}" presName="sibTrans" presStyleLbl="sibTrans2D1" presStyleIdx="0" presStyleCnt="0"/>
      <dgm:spPr/>
    </dgm:pt>
    <dgm:pt modelId="{BE3AB850-214B-4B44-ACEC-B1D40B67271F}" type="pres">
      <dgm:prSet presAssocID="{917E144E-55F6-41B3-8B9D-B717A5936036}" presName="compNode" presStyleCnt="0"/>
      <dgm:spPr/>
    </dgm:pt>
    <dgm:pt modelId="{BA87F8E0-9723-4054-9641-57AC87A010C0}" type="pres">
      <dgm:prSet presAssocID="{917E144E-55F6-41B3-8B9D-B717A593603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ECB90-0FA6-4AD0-931A-CC58B82ECBA4}" type="pres">
      <dgm:prSet presAssocID="{917E144E-55F6-41B3-8B9D-B717A5936036}" presName="invisiNode" presStyleLbl="node1" presStyleIdx="2" presStyleCnt="4"/>
      <dgm:spPr/>
    </dgm:pt>
    <dgm:pt modelId="{77D50703-DAAC-4C04-BC21-6FCD6B0EB89E}" type="pres">
      <dgm:prSet presAssocID="{917E144E-55F6-41B3-8B9D-B717A5936036}" presName="imagNode" presStyleLbl="fgImgPlace1" presStyleIdx="2" presStyleCnt="4"/>
      <dgm:spPr/>
    </dgm:pt>
    <dgm:pt modelId="{41DF716E-579B-49D0-9605-656C25D6D083}" type="pres">
      <dgm:prSet presAssocID="{3A5FE205-1794-4DD9-84FD-89AB9682757F}" presName="sibTrans" presStyleLbl="sibTrans2D1" presStyleIdx="0" presStyleCnt="0"/>
      <dgm:spPr/>
    </dgm:pt>
    <dgm:pt modelId="{1ECF82E8-461A-4A43-B724-07D59419EE0B}" type="pres">
      <dgm:prSet presAssocID="{E4E09139-DD9C-4700-8CCC-FF39A0887A57}" presName="compNode" presStyleCnt="0"/>
      <dgm:spPr/>
    </dgm:pt>
    <dgm:pt modelId="{B9E95B53-3233-4024-9D77-DECFF7FE1A4C}" type="pres">
      <dgm:prSet presAssocID="{E4E09139-DD9C-4700-8CCC-FF39A0887A5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A10B5-E50B-468C-94EB-C948B2206E14}" type="pres">
      <dgm:prSet presAssocID="{E4E09139-DD9C-4700-8CCC-FF39A0887A57}" presName="invisiNode" presStyleLbl="node1" presStyleIdx="3" presStyleCnt="4"/>
      <dgm:spPr/>
    </dgm:pt>
    <dgm:pt modelId="{BB6ACC2C-B41E-49A3-AE9E-1602146BF3CA}" type="pres">
      <dgm:prSet presAssocID="{E4E09139-DD9C-4700-8CCC-FF39A0887A57}" presName="imagNode" presStyleLbl="fgImgPlac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6393C63-987B-486C-A823-BFE8BDAB61E1}" srcId="{B1E93592-F0F0-4235-BB4D-568854A8142F}" destId="{C0E921FA-5CEC-47A2-9FAF-F80B15490C9E}" srcOrd="1" destOrd="0" parTransId="{BBED2452-C4C4-4743-98A1-90EF10FE9FBF}" sibTransId="{7205E77D-2380-4F16-AC11-7F8521138F23}"/>
    <dgm:cxn modelId="{98F4F200-B11E-47AE-A0E1-EB3C7E464654}" type="presOf" srcId="{BD4EB9EF-78CF-4182-83F1-1D04A55DE9ED}" destId="{0F00A1F9-083E-4CD6-886C-8F5E811CE8DB}" srcOrd="0" destOrd="0" presId="urn:microsoft.com/office/officeart/2005/8/layout/pList2"/>
    <dgm:cxn modelId="{9AC1C402-B634-4985-BA28-FC3AA54B44E7}" type="presOf" srcId="{917E144E-55F6-41B3-8B9D-B717A5936036}" destId="{BA87F8E0-9723-4054-9641-57AC87A010C0}" srcOrd="0" destOrd="0" presId="urn:microsoft.com/office/officeart/2005/8/layout/pList2"/>
    <dgm:cxn modelId="{7B756F76-1E5F-430B-A96D-376C05AB562B}" srcId="{B1E93592-F0F0-4235-BB4D-568854A8142F}" destId="{917E144E-55F6-41B3-8B9D-B717A5936036}" srcOrd="2" destOrd="0" parTransId="{02E254B4-F0D8-414E-8F10-9FB5E22B9523}" sibTransId="{3A5FE205-1794-4DD9-84FD-89AB9682757F}"/>
    <dgm:cxn modelId="{C9D44401-14CE-4741-AA56-CCA5B657828A}" type="presOf" srcId="{5088253A-031B-4583-9A23-81BDEEEC8ED1}" destId="{8056E981-AF16-4690-AA1D-69DBC8FE8949}" srcOrd="0" destOrd="0" presId="urn:microsoft.com/office/officeart/2005/8/layout/pList2"/>
    <dgm:cxn modelId="{5AB01439-D997-4C8B-BBD9-6DE7AE053EA4}" type="presOf" srcId="{B1E93592-F0F0-4235-BB4D-568854A8142F}" destId="{6528BCC2-A81A-4993-86FB-92777925ED6F}" srcOrd="0" destOrd="0" presId="urn:microsoft.com/office/officeart/2005/8/layout/pList2"/>
    <dgm:cxn modelId="{9449BC0A-C0F6-4267-8FC8-A081DB033776}" srcId="{B1E93592-F0F0-4235-BB4D-568854A8142F}" destId="{E4E09139-DD9C-4700-8CCC-FF39A0887A57}" srcOrd="3" destOrd="0" parTransId="{2C5EBD4B-BCD5-43AF-8A3B-BC0EA17F4347}" sibTransId="{D7F48EE2-3A4C-48E0-88FA-A96F127A227F}"/>
    <dgm:cxn modelId="{740171B4-9734-4CEA-A07F-DB51D202968B}" type="presOf" srcId="{E4E09139-DD9C-4700-8CCC-FF39A0887A57}" destId="{B9E95B53-3233-4024-9D77-DECFF7FE1A4C}" srcOrd="0" destOrd="0" presId="urn:microsoft.com/office/officeart/2005/8/layout/pList2"/>
    <dgm:cxn modelId="{CA5C50C3-885E-4E56-922A-8569B99AEFC5}" type="presOf" srcId="{3A5FE205-1794-4DD9-84FD-89AB9682757F}" destId="{41DF716E-579B-49D0-9605-656C25D6D083}" srcOrd="0" destOrd="0" presId="urn:microsoft.com/office/officeart/2005/8/layout/pList2"/>
    <dgm:cxn modelId="{45B5AF41-6637-4EF3-AC52-6973BF97F97F}" srcId="{B1E93592-F0F0-4235-BB4D-568854A8142F}" destId="{BD4EB9EF-78CF-4182-83F1-1D04A55DE9ED}" srcOrd="0" destOrd="0" parTransId="{7F1836FE-C38D-4754-A14B-9F59D64B9994}" sibTransId="{5088253A-031B-4583-9A23-81BDEEEC8ED1}"/>
    <dgm:cxn modelId="{8A553F0D-404A-4CC0-B5B7-6F53A37DE230}" type="presOf" srcId="{7205E77D-2380-4F16-AC11-7F8521138F23}" destId="{C66F5D90-F6A6-4510-AFCC-0293907EC93D}" srcOrd="0" destOrd="0" presId="urn:microsoft.com/office/officeart/2005/8/layout/pList2"/>
    <dgm:cxn modelId="{5118C915-9750-40D5-83B8-80A6EBBB1000}" type="presOf" srcId="{C0E921FA-5CEC-47A2-9FAF-F80B15490C9E}" destId="{DCEBAAE4-BB85-4FEA-9BAA-C6C4F0DBE847}" srcOrd="0" destOrd="0" presId="urn:microsoft.com/office/officeart/2005/8/layout/pList2"/>
    <dgm:cxn modelId="{BF951A75-434F-4489-970D-866AA8264AC0}" type="presParOf" srcId="{6528BCC2-A81A-4993-86FB-92777925ED6F}" destId="{81C2BF9F-29E5-454D-AB4B-1E314F733B38}" srcOrd="0" destOrd="0" presId="urn:microsoft.com/office/officeart/2005/8/layout/pList2"/>
    <dgm:cxn modelId="{34CF3A4C-9177-47C3-98F7-136999639B14}" type="presParOf" srcId="{6528BCC2-A81A-4993-86FB-92777925ED6F}" destId="{6D3D311C-E759-4523-BDD8-C3D4F9DB5EA6}" srcOrd="1" destOrd="0" presId="urn:microsoft.com/office/officeart/2005/8/layout/pList2"/>
    <dgm:cxn modelId="{BB9C69DD-A90A-4F7B-90AD-4F04D0A2089B}" type="presParOf" srcId="{6D3D311C-E759-4523-BDD8-C3D4F9DB5EA6}" destId="{6AFC1F62-DB62-44CB-A60A-EF9237338D2D}" srcOrd="0" destOrd="0" presId="urn:microsoft.com/office/officeart/2005/8/layout/pList2"/>
    <dgm:cxn modelId="{9A931B99-1D61-4D0C-AECD-14984B6B22E3}" type="presParOf" srcId="{6AFC1F62-DB62-44CB-A60A-EF9237338D2D}" destId="{0F00A1F9-083E-4CD6-886C-8F5E811CE8DB}" srcOrd="0" destOrd="0" presId="urn:microsoft.com/office/officeart/2005/8/layout/pList2"/>
    <dgm:cxn modelId="{CB452D74-0020-42F6-BED2-5D6CA735A2FB}" type="presParOf" srcId="{6AFC1F62-DB62-44CB-A60A-EF9237338D2D}" destId="{3F3D4D24-7F0D-4D5B-B3B6-A9F27C8DA7EE}" srcOrd="1" destOrd="0" presId="urn:microsoft.com/office/officeart/2005/8/layout/pList2"/>
    <dgm:cxn modelId="{24E261AD-0C8D-494B-BDFB-AC4202D9B1A3}" type="presParOf" srcId="{6AFC1F62-DB62-44CB-A60A-EF9237338D2D}" destId="{AF55C535-2665-4C83-AD79-3AA69CAB5E20}" srcOrd="2" destOrd="0" presId="urn:microsoft.com/office/officeart/2005/8/layout/pList2"/>
    <dgm:cxn modelId="{E0A8A29A-EEAF-4BB3-A6B3-820A1A5E9F1E}" type="presParOf" srcId="{6D3D311C-E759-4523-BDD8-C3D4F9DB5EA6}" destId="{8056E981-AF16-4690-AA1D-69DBC8FE8949}" srcOrd="1" destOrd="0" presId="urn:microsoft.com/office/officeart/2005/8/layout/pList2"/>
    <dgm:cxn modelId="{E8841DE6-9202-4D8A-9889-89D220C8D4B2}" type="presParOf" srcId="{6D3D311C-E759-4523-BDD8-C3D4F9DB5EA6}" destId="{A7ADE152-815C-418E-9333-80C0E163618A}" srcOrd="2" destOrd="0" presId="urn:microsoft.com/office/officeart/2005/8/layout/pList2"/>
    <dgm:cxn modelId="{4A84D242-BC66-4859-9295-2429ABB3880A}" type="presParOf" srcId="{A7ADE152-815C-418E-9333-80C0E163618A}" destId="{DCEBAAE4-BB85-4FEA-9BAA-C6C4F0DBE847}" srcOrd="0" destOrd="0" presId="urn:microsoft.com/office/officeart/2005/8/layout/pList2"/>
    <dgm:cxn modelId="{BD7DB009-24C1-4BDB-A8EA-71DF939F46F1}" type="presParOf" srcId="{A7ADE152-815C-418E-9333-80C0E163618A}" destId="{81747549-BF95-4E92-9F99-737C3B067603}" srcOrd="1" destOrd="0" presId="urn:microsoft.com/office/officeart/2005/8/layout/pList2"/>
    <dgm:cxn modelId="{155B5BD8-48AF-4107-A5A0-0CF353CCE815}" type="presParOf" srcId="{A7ADE152-815C-418E-9333-80C0E163618A}" destId="{110093B4-D494-43AC-88E8-A6F72262355B}" srcOrd="2" destOrd="0" presId="urn:microsoft.com/office/officeart/2005/8/layout/pList2"/>
    <dgm:cxn modelId="{2F54B554-C142-40C9-898B-6F4710B3338B}" type="presParOf" srcId="{6D3D311C-E759-4523-BDD8-C3D4F9DB5EA6}" destId="{C66F5D90-F6A6-4510-AFCC-0293907EC93D}" srcOrd="3" destOrd="0" presId="urn:microsoft.com/office/officeart/2005/8/layout/pList2"/>
    <dgm:cxn modelId="{2B98B048-27B4-4968-8060-D5B304C55E10}" type="presParOf" srcId="{6D3D311C-E759-4523-BDD8-C3D4F9DB5EA6}" destId="{BE3AB850-214B-4B44-ACEC-B1D40B67271F}" srcOrd="4" destOrd="0" presId="urn:microsoft.com/office/officeart/2005/8/layout/pList2"/>
    <dgm:cxn modelId="{870DAB8D-85F8-416C-9A18-0D3A484ECA02}" type="presParOf" srcId="{BE3AB850-214B-4B44-ACEC-B1D40B67271F}" destId="{BA87F8E0-9723-4054-9641-57AC87A010C0}" srcOrd="0" destOrd="0" presId="urn:microsoft.com/office/officeart/2005/8/layout/pList2"/>
    <dgm:cxn modelId="{5BA7E982-F186-4383-A80F-7E19CF16C69D}" type="presParOf" srcId="{BE3AB850-214B-4B44-ACEC-B1D40B67271F}" destId="{98DECB90-0FA6-4AD0-931A-CC58B82ECBA4}" srcOrd="1" destOrd="0" presId="urn:microsoft.com/office/officeart/2005/8/layout/pList2"/>
    <dgm:cxn modelId="{0083429C-9A0F-471F-A610-675FF610EBEB}" type="presParOf" srcId="{BE3AB850-214B-4B44-ACEC-B1D40B67271F}" destId="{77D50703-DAAC-4C04-BC21-6FCD6B0EB89E}" srcOrd="2" destOrd="0" presId="urn:microsoft.com/office/officeart/2005/8/layout/pList2"/>
    <dgm:cxn modelId="{91767F2F-8B86-415E-8C43-94DE3E64E527}" type="presParOf" srcId="{6D3D311C-E759-4523-BDD8-C3D4F9DB5EA6}" destId="{41DF716E-579B-49D0-9605-656C25D6D083}" srcOrd="5" destOrd="0" presId="urn:microsoft.com/office/officeart/2005/8/layout/pList2"/>
    <dgm:cxn modelId="{45A0CBE2-EF15-41F9-A197-80433E2D6170}" type="presParOf" srcId="{6D3D311C-E759-4523-BDD8-C3D4F9DB5EA6}" destId="{1ECF82E8-461A-4A43-B724-07D59419EE0B}" srcOrd="6" destOrd="0" presId="urn:microsoft.com/office/officeart/2005/8/layout/pList2"/>
    <dgm:cxn modelId="{9976EE54-4A39-4A04-9974-32590E357E3D}" type="presParOf" srcId="{1ECF82E8-461A-4A43-B724-07D59419EE0B}" destId="{B9E95B53-3233-4024-9D77-DECFF7FE1A4C}" srcOrd="0" destOrd="0" presId="urn:microsoft.com/office/officeart/2005/8/layout/pList2"/>
    <dgm:cxn modelId="{DF9BB011-0FEA-4BDE-AE41-A4A927BCB191}" type="presParOf" srcId="{1ECF82E8-461A-4A43-B724-07D59419EE0B}" destId="{CDBA10B5-E50B-468C-94EB-C948B2206E14}" srcOrd="1" destOrd="0" presId="urn:microsoft.com/office/officeart/2005/8/layout/pList2"/>
    <dgm:cxn modelId="{D062E408-3326-45F4-8978-6A0C9680E895}" type="presParOf" srcId="{1ECF82E8-461A-4A43-B724-07D59419EE0B}" destId="{BB6ACC2C-B41E-49A3-AE9E-1602146BF3C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E40DEC-6FDB-491A-A24B-50266B4FDEC1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A4FBF-6ADC-4CEF-8E92-9B2F2ABF9880}">
      <dgm:prSet/>
      <dgm:spPr/>
      <dgm:t>
        <a:bodyPr/>
        <a:lstStyle/>
        <a:p>
          <a:pPr rtl="0"/>
          <a:r>
            <a:rPr lang="ru-RU" b="1" i="0" u="none" dirty="0" smtClean="0"/>
            <a:t>Функции</a:t>
          </a:r>
          <a:endParaRPr lang="en-US" b="1" i="0" u="none" dirty="0"/>
        </a:p>
      </dgm:t>
    </dgm:pt>
    <dgm:pt modelId="{2C8262D6-F9EC-467A-A645-1838125195AC}" type="parTrans" cxnId="{12DDFB1A-C739-4B77-811D-F35E7301B71D}">
      <dgm:prSet/>
      <dgm:spPr/>
      <dgm:t>
        <a:bodyPr/>
        <a:lstStyle/>
        <a:p>
          <a:endParaRPr lang="ru-RU" b="1"/>
        </a:p>
      </dgm:t>
    </dgm:pt>
    <dgm:pt modelId="{8378203B-B3ED-4481-8843-8A88FF6AB674}" type="sibTrans" cxnId="{12DDFB1A-C739-4B77-811D-F35E7301B71D}">
      <dgm:prSet/>
      <dgm:spPr/>
      <dgm:t>
        <a:bodyPr/>
        <a:lstStyle/>
        <a:p>
          <a:endParaRPr lang="ru-RU" b="1"/>
        </a:p>
      </dgm:t>
    </dgm:pt>
    <dgm:pt modelId="{CD5CDA40-1AB7-47BF-BD87-CF1009C545E0}">
      <dgm:prSet/>
      <dgm:spPr/>
      <dgm:t>
        <a:bodyPr/>
        <a:lstStyle/>
        <a:p>
          <a:pPr rtl="0"/>
          <a:r>
            <a:rPr lang="ru-RU" b="1" dirty="0" smtClean="0"/>
            <a:t>Административно-фискальная</a:t>
          </a:r>
          <a:endParaRPr lang="en-US" b="1" dirty="0"/>
        </a:p>
      </dgm:t>
    </dgm:pt>
    <dgm:pt modelId="{7C59C1B0-CAB0-487B-BF1E-0CC87F076D9D}" type="parTrans" cxnId="{BDEF5C71-7781-4F99-B9C7-16E3AFA6A3AB}">
      <dgm:prSet/>
      <dgm:spPr/>
      <dgm:t>
        <a:bodyPr/>
        <a:lstStyle/>
        <a:p>
          <a:endParaRPr lang="ru-RU" b="1"/>
        </a:p>
      </dgm:t>
    </dgm:pt>
    <dgm:pt modelId="{AE8440D5-832C-4256-9D84-A23B0476D293}" type="sibTrans" cxnId="{BDEF5C71-7781-4F99-B9C7-16E3AFA6A3AB}">
      <dgm:prSet/>
      <dgm:spPr/>
      <dgm:t>
        <a:bodyPr/>
        <a:lstStyle/>
        <a:p>
          <a:endParaRPr lang="ru-RU" b="1"/>
        </a:p>
      </dgm:t>
    </dgm:pt>
    <dgm:pt modelId="{77E39853-2F65-4582-B6B4-0833913A3657}">
      <dgm:prSet/>
      <dgm:spPr/>
      <dgm:t>
        <a:bodyPr/>
        <a:lstStyle/>
        <a:p>
          <a:pPr rtl="0"/>
          <a:r>
            <a:rPr lang="ru-RU" b="1" dirty="0" smtClean="0"/>
            <a:t>Военно-оборонительная</a:t>
          </a:r>
          <a:endParaRPr lang="en-US" b="1" dirty="0"/>
        </a:p>
      </dgm:t>
    </dgm:pt>
    <dgm:pt modelId="{331EAC42-E751-4DA1-9235-D485A70CBD73}" type="parTrans" cxnId="{43320A95-8D91-4F1F-A945-6A2C380AA909}">
      <dgm:prSet/>
      <dgm:spPr/>
      <dgm:t>
        <a:bodyPr/>
        <a:lstStyle/>
        <a:p>
          <a:endParaRPr lang="ru-RU" b="1"/>
        </a:p>
      </dgm:t>
    </dgm:pt>
    <dgm:pt modelId="{56CD2F92-821F-4F38-8DCB-BC18BE3EE3FF}" type="sibTrans" cxnId="{43320A95-8D91-4F1F-A945-6A2C380AA909}">
      <dgm:prSet/>
      <dgm:spPr/>
      <dgm:t>
        <a:bodyPr/>
        <a:lstStyle/>
        <a:p>
          <a:endParaRPr lang="ru-RU" b="1"/>
        </a:p>
      </dgm:t>
    </dgm:pt>
    <dgm:pt modelId="{3A4FA538-9C8E-41E9-B527-433E1CE14DBD}">
      <dgm:prSet/>
      <dgm:spPr/>
      <dgm:t>
        <a:bodyPr/>
        <a:lstStyle/>
        <a:p>
          <a:pPr rtl="0"/>
          <a:r>
            <a:rPr lang="ru-RU" b="1" dirty="0" smtClean="0"/>
            <a:t>Торгово-ремесленная</a:t>
          </a:r>
          <a:endParaRPr lang="en-US" b="1" dirty="0"/>
        </a:p>
      </dgm:t>
    </dgm:pt>
    <dgm:pt modelId="{DAD0D1C8-9F5A-4D6A-B172-61891E81E19D}" type="parTrans" cxnId="{0E48FCBB-5A89-4816-9581-FAD19A8E385E}">
      <dgm:prSet/>
      <dgm:spPr/>
      <dgm:t>
        <a:bodyPr/>
        <a:lstStyle/>
        <a:p>
          <a:endParaRPr lang="ru-RU" b="1"/>
        </a:p>
      </dgm:t>
    </dgm:pt>
    <dgm:pt modelId="{08C36266-8043-472B-B494-3CA4845AB087}" type="sibTrans" cxnId="{0E48FCBB-5A89-4816-9581-FAD19A8E385E}">
      <dgm:prSet/>
      <dgm:spPr/>
      <dgm:t>
        <a:bodyPr/>
        <a:lstStyle/>
        <a:p>
          <a:endParaRPr lang="ru-RU" b="1"/>
        </a:p>
      </dgm:t>
    </dgm:pt>
    <dgm:pt modelId="{080D8A49-C8A6-46EB-94B0-81380D80B47D}">
      <dgm:prSet/>
      <dgm:spPr/>
      <dgm:t>
        <a:bodyPr/>
        <a:lstStyle/>
        <a:p>
          <a:pPr rtl="0"/>
          <a:r>
            <a:rPr lang="ru-RU" b="1" dirty="0" smtClean="0"/>
            <a:t>Религиозная</a:t>
          </a:r>
          <a:endParaRPr lang="en-US" b="1" dirty="0"/>
        </a:p>
      </dgm:t>
    </dgm:pt>
    <dgm:pt modelId="{68F1EEAA-6905-4882-9A8C-FDBBEDC56AA3}" type="parTrans" cxnId="{69265DA0-4091-402C-8C5C-4A2DAEAEA9DE}">
      <dgm:prSet/>
      <dgm:spPr/>
      <dgm:t>
        <a:bodyPr/>
        <a:lstStyle/>
        <a:p>
          <a:endParaRPr lang="ru-RU" b="1"/>
        </a:p>
      </dgm:t>
    </dgm:pt>
    <dgm:pt modelId="{B3255A23-D4F1-4C64-909D-B03BFC640A90}" type="sibTrans" cxnId="{69265DA0-4091-402C-8C5C-4A2DAEAEA9DE}">
      <dgm:prSet/>
      <dgm:spPr/>
      <dgm:t>
        <a:bodyPr/>
        <a:lstStyle/>
        <a:p>
          <a:endParaRPr lang="ru-RU" b="1"/>
        </a:p>
      </dgm:t>
    </dgm:pt>
    <dgm:pt modelId="{3ACF65B6-DCE4-4210-89C8-41C1AE445CA9}">
      <dgm:prSet/>
      <dgm:spPr/>
      <dgm:t>
        <a:bodyPr/>
        <a:lstStyle/>
        <a:p>
          <a:pPr rtl="0"/>
          <a:r>
            <a:rPr lang="ru-RU" b="1" dirty="0" smtClean="0"/>
            <a:t>Культурная</a:t>
          </a:r>
          <a:endParaRPr lang="en-US" b="1" dirty="0"/>
        </a:p>
      </dgm:t>
    </dgm:pt>
    <dgm:pt modelId="{63DA2624-2CC5-4DCA-BD36-5D79E711B7BD}" type="parTrans" cxnId="{46F26E5C-BF24-43D4-BAB2-612A31D35A26}">
      <dgm:prSet/>
      <dgm:spPr/>
      <dgm:t>
        <a:bodyPr/>
        <a:lstStyle/>
        <a:p>
          <a:endParaRPr lang="ru-RU" b="1"/>
        </a:p>
      </dgm:t>
    </dgm:pt>
    <dgm:pt modelId="{6439DA7D-711F-4A20-ACA0-76A3F363A402}" type="sibTrans" cxnId="{46F26E5C-BF24-43D4-BAB2-612A31D35A26}">
      <dgm:prSet/>
      <dgm:spPr/>
      <dgm:t>
        <a:bodyPr/>
        <a:lstStyle/>
        <a:p>
          <a:endParaRPr lang="ru-RU" b="1"/>
        </a:p>
      </dgm:t>
    </dgm:pt>
    <dgm:pt modelId="{5E80273E-6273-4930-AFD1-E6DBB6C45F98}" type="pres">
      <dgm:prSet presAssocID="{88E40DEC-6FDB-491A-A24B-50266B4FDEC1}" presName="linearFlow" presStyleCnt="0">
        <dgm:presLayoutVars>
          <dgm:dir/>
          <dgm:animLvl val="lvl"/>
          <dgm:resizeHandles val="exact"/>
        </dgm:presLayoutVars>
      </dgm:prSet>
      <dgm:spPr/>
    </dgm:pt>
    <dgm:pt modelId="{A1D8C99E-6B19-47A0-9FC6-AC8F76E1F0E1}" type="pres">
      <dgm:prSet presAssocID="{50CA4FBF-6ADC-4CEF-8E92-9B2F2ABF9880}" presName="composite" presStyleCnt="0"/>
      <dgm:spPr/>
    </dgm:pt>
    <dgm:pt modelId="{25809414-D16A-4AFF-9496-7F87834BED47}" type="pres">
      <dgm:prSet presAssocID="{50CA4FBF-6ADC-4CEF-8E92-9B2F2ABF9880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5D2AB-16C1-4D88-8B02-42C5F9C52EB6}" type="pres">
      <dgm:prSet presAssocID="{50CA4FBF-6ADC-4CEF-8E92-9B2F2ABF9880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218B3-5AF4-4548-B4BF-DE1B869852B1}" type="presOf" srcId="{77E39853-2F65-4582-B6B4-0833913A3657}" destId="{4EF5D2AB-16C1-4D88-8B02-42C5F9C52EB6}" srcOrd="0" destOrd="1" presId="urn:microsoft.com/office/officeart/2005/8/layout/chevron2"/>
    <dgm:cxn modelId="{12DDFB1A-C739-4B77-811D-F35E7301B71D}" srcId="{88E40DEC-6FDB-491A-A24B-50266B4FDEC1}" destId="{50CA4FBF-6ADC-4CEF-8E92-9B2F2ABF9880}" srcOrd="0" destOrd="0" parTransId="{2C8262D6-F9EC-467A-A645-1838125195AC}" sibTransId="{8378203B-B3ED-4481-8843-8A88FF6AB674}"/>
    <dgm:cxn modelId="{1E7C7F5B-CCBA-45E9-A1E7-4E72F59408EE}" type="presOf" srcId="{CD5CDA40-1AB7-47BF-BD87-CF1009C545E0}" destId="{4EF5D2AB-16C1-4D88-8B02-42C5F9C52EB6}" srcOrd="0" destOrd="0" presId="urn:microsoft.com/office/officeart/2005/8/layout/chevron2"/>
    <dgm:cxn modelId="{43320A95-8D91-4F1F-A945-6A2C380AA909}" srcId="{50CA4FBF-6ADC-4CEF-8E92-9B2F2ABF9880}" destId="{77E39853-2F65-4582-B6B4-0833913A3657}" srcOrd="1" destOrd="0" parTransId="{331EAC42-E751-4DA1-9235-D485A70CBD73}" sibTransId="{56CD2F92-821F-4F38-8DCB-BC18BE3EE3FF}"/>
    <dgm:cxn modelId="{9F9086F1-F591-45A8-B0B0-D40E49B57915}" type="presOf" srcId="{080D8A49-C8A6-46EB-94B0-81380D80B47D}" destId="{4EF5D2AB-16C1-4D88-8B02-42C5F9C52EB6}" srcOrd="0" destOrd="3" presId="urn:microsoft.com/office/officeart/2005/8/layout/chevron2"/>
    <dgm:cxn modelId="{69265DA0-4091-402C-8C5C-4A2DAEAEA9DE}" srcId="{50CA4FBF-6ADC-4CEF-8E92-9B2F2ABF9880}" destId="{080D8A49-C8A6-46EB-94B0-81380D80B47D}" srcOrd="3" destOrd="0" parTransId="{68F1EEAA-6905-4882-9A8C-FDBBEDC56AA3}" sibTransId="{B3255A23-D4F1-4C64-909D-B03BFC640A90}"/>
    <dgm:cxn modelId="{BDEF5C71-7781-4F99-B9C7-16E3AFA6A3AB}" srcId="{50CA4FBF-6ADC-4CEF-8E92-9B2F2ABF9880}" destId="{CD5CDA40-1AB7-47BF-BD87-CF1009C545E0}" srcOrd="0" destOrd="0" parTransId="{7C59C1B0-CAB0-487B-BF1E-0CC87F076D9D}" sibTransId="{AE8440D5-832C-4256-9D84-A23B0476D293}"/>
    <dgm:cxn modelId="{859D20B1-53CF-4554-9FBF-F6C627A70A80}" type="presOf" srcId="{88E40DEC-6FDB-491A-A24B-50266B4FDEC1}" destId="{5E80273E-6273-4930-AFD1-E6DBB6C45F98}" srcOrd="0" destOrd="0" presId="urn:microsoft.com/office/officeart/2005/8/layout/chevron2"/>
    <dgm:cxn modelId="{46F26E5C-BF24-43D4-BAB2-612A31D35A26}" srcId="{50CA4FBF-6ADC-4CEF-8E92-9B2F2ABF9880}" destId="{3ACF65B6-DCE4-4210-89C8-41C1AE445CA9}" srcOrd="4" destOrd="0" parTransId="{63DA2624-2CC5-4DCA-BD36-5D79E711B7BD}" sibTransId="{6439DA7D-711F-4A20-ACA0-76A3F363A402}"/>
    <dgm:cxn modelId="{21E614E0-1D73-4C92-A7E9-DB8D775D62E2}" type="presOf" srcId="{3ACF65B6-DCE4-4210-89C8-41C1AE445CA9}" destId="{4EF5D2AB-16C1-4D88-8B02-42C5F9C52EB6}" srcOrd="0" destOrd="4" presId="urn:microsoft.com/office/officeart/2005/8/layout/chevron2"/>
    <dgm:cxn modelId="{0E48FCBB-5A89-4816-9581-FAD19A8E385E}" srcId="{50CA4FBF-6ADC-4CEF-8E92-9B2F2ABF9880}" destId="{3A4FA538-9C8E-41E9-B527-433E1CE14DBD}" srcOrd="2" destOrd="0" parTransId="{DAD0D1C8-9F5A-4D6A-B172-61891E81E19D}" sibTransId="{08C36266-8043-472B-B494-3CA4845AB087}"/>
    <dgm:cxn modelId="{D21785D3-A80F-45DE-9F65-9B4D3C9FE01E}" type="presOf" srcId="{50CA4FBF-6ADC-4CEF-8E92-9B2F2ABF9880}" destId="{25809414-D16A-4AFF-9496-7F87834BED47}" srcOrd="0" destOrd="0" presId="urn:microsoft.com/office/officeart/2005/8/layout/chevron2"/>
    <dgm:cxn modelId="{73BAD1F1-AD7E-4FF8-B020-E9AFF528DA75}" type="presOf" srcId="{3A4FA538-9C8E-41E9-B527-433E1CE14DBD}" destId="{4EF5D2AB-16C1-4D88-8B02-42C5F9C52EB6}" srcOrd="0" destOrd="2" presId="urn:microsoft.com/office/officeart/2005/8/layout/chevron2"/>
    <dgm:cxn modelId="{AE8A5254-1293-4760-9A2A-0DB951993A02}" type="presParOf" srcId="{5E80273E-6273-4930-AFD1-E6DBB6C45F98}" destId="{A1D8C99E-6B19-47A0-9FC6-AC8F76E1F0E1}" srcOrd="0" destOrd="0" presId="urn:microsoft.com/office/officeart/2005/8/layout/chevron2"/>
    <dgm:cxn modelId="{188A6209-FA05-492D-922F-5BC66319D335}" type="presParOf" srcId="{A1D8C99E-6B19-47A0-9FC6-AC8F76E1F0E1}" destId="{25809414-D16A-4AFF-9496-7F87834BED47}" srcOrd="0" destOrd="0" presId="urn:microsoft.com/office/officeart/2005/8/layout/chevron2"/>
    <dgm:cxn modelId="{9D817862-C0C4-4D63-8010-D79F77A2AF48}" type="presParOf" srcId="{A1D8C99E-6B19-47A0-9FC6-AC8F76E1F0E1}" destId="{4EF5D2AB-16C1-4D88-8B02-42C5F9C52E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4185D3-D71C-4810-B5FA-3E9A9C86339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D585C01-2B5A-41F3-B302-3EDA477721F8}">
      <dgm:prSet custT="1"/>
      <dgm:spPr/>
      <dgm:t>
        <a:bodyPr/>
        <a:lstStyle/>
        <a:p>
          <a:pPr rtl="0"/>
          <a:r>
            <a:rPr lang="ru-RU" sz="3600" b="1" dirty="0" smtClean="0"/>
            <a:t>ремёсла</a:t>
          </a:r>
          <a:endParaRPr lang="en-US" sz="3600" b="1" dirty="0"/>
        </a:p>
      </dgm:t>
    </dgm:pt>
    <dgm:pt modelId="{47653A59-0604-49F9-A1F3-D37337C532D0}" type="parTrans" cxnId="{D37F019C-4069-408E-97B0-D991BDB6934F}">
      <dgm:prSet/>
      <dgm:spPr/>
      <dgm:t>
        <a:bodyPr/>
        <a:lstStyle/>
        <a:p>
          <a:endParaRPr lang="ru-RU" sz="2000" b="1"/>
        </a:p>
      </dgm:t>
    </dgm:pt>
    <dgm:pt modelId="{5AA8E7BB-C918-4BAC-9C49-4F6C2EE06369}" type="sibTrans" cxnId="{D37F019C-4069-408E-97B0-D991BDB6934F}">
      <dgm:prSet/>
      <dgm:spPr/>
      <dgm:t>
        <a:bodyPr/>
        <a:lstStyle/>
        <a:p>
          <a:endParaRPr lang="ru-RU" sz="2000" b="1"/>
        </a:p>
      </dgm:t>
    </dgm:pt>
    <dgm:pt modelId="{FE4200F2-25EC-447C-B958-8C921031269C}">
      <dgm:prSet custT="1"/>
      <dgm:spPr/>
      <dgm:t>
        <a:bodyPr/>
        <a:lstStyle/>
        <a:p>
          <a:pPr rtl="0"/>
          <a:r>
            <a:rPr lang="ru-RU" sz="2800" b="1" dirty="0" smtClean="0"/>
            <a:t>кузнечное, </a:t>
          </a:r>
          <a:endParaRPr lang="en-US" sz="2800" b="1" dirty="0"/>
        </a:p>
      </dgm:t>
    </dgm:pt>
    <dgm:pt modelId="{F3C19B51-ABE6-4BEE-A6F3-E16FDAACA069}" type="parTrans" cxnId="{C5C394E5-FD4C-4E1B-B0C4-DFD53DE9569D}">
      <dgm:prSet/>
      <dgm:spPr/>
      <dgm:t>
        <a:bodyPr/>
        <a:lstStyle/>
        <a:p>
          <a:endParaRPr lang="ru-RU" sz="2000" b="1"/>
        </a:p>
      </dgm:t>
    </dgm:pt>
    <dgm:pt modelId="{D4840CEC-9699-48D4-AECF-EC0F33F594C4}" type="sibTrans" cxnId="{C5C394E5-FD4C-4E1B-B0C4-DFD53DE9569D}">
      <dgm:prSet/>
      <dgm:spPr/>
      <dgm:t>
        <a:bodyPr/>
        <a:lstStyle/>
        <a:p>
          <a:endParaRPr lang="ru-RU" sz="2000" b="1"/>
        </a:p>
      </dgm:t>
    </dgm:pt>
    <dgm:pt modelId="{960D481D-CB77-410E-B3A2-14B82EE1D5E8}">
      <dgm:prSet custT="1"/>
      <dgm:spPr/>
      <dgm:t>
        <a:bodyPr/>
        <a:lstStyle/>
        <a:p>
          <a:pPr rtl="0"/>
          <a:r>
            <a:rPr lang="ru-RU" sz="2800" b="1" dirty="0" smtClean="0"/>
            <a:t>гончарство, </a:t>
          </a:r>
          <a:endParaRPr lang="en-US" sz="2800" b="1" dirty="0"/>
        </a:p>
      </dgm:t>
    </dgm:pt>
    <dgm:pt modelId="{01C54A9B-D6F3-4965-A201-81B09639E83A}" type="parTrans" cxnId="{CAE6AB58-57AB-4DB5-B57F-230E1B51AB20}">
      <dgm:prSet/>
      <dgm:spPr/>
      <dgm:t>
        <a:bodyPr/>
        <a:lstStyle/>
        <a:p>
          <a:endParaRPr lang="ru-RU" sz="2000" b="1"/>
        </a:p>
      </dgm:t>
    </dgm:pt>
    <dgm:pt modelId="{7F3931AE-090C-4C27-B84C-16BA19AF374F}" type="sibTrans" cxnId="{CAE6AB58-57AB-4DB5-B57F-230E1B51AB20}">
      <dgm:prSet/>
      <dgm:spPr/>
      <dgm:t>
        <a:bodyPr/>
        <a:lstStyle/>
        <a:p>
          <a:endParaRPr lang="ru-RU" sz="2000" b="1"/>
        </a:p>
      </dgm:t>
    </dgm:pt>
    <dgm:pt modelId="{1F13B948-A8F9-44DC-A126-7F35FBD482C3}">
      <dgm:prSet custT="1"/>
      <dgm:spPr/>
      <dgm:t>
        <a:bodyPr/>
        <a:lstStyle/>
        <a:p>
          <a:pPr rtl="0"/>
          <a:r>
            <a:rPr lang="ru-RU" sz="2800" b="1" dirty="0" smtClean="0"/>
            <a:t>кожевенное, </a:t>
          </a:r>
          <a:endParaRPr lang="en-US" sz="2800" b="1" dirty="0"/>
        </a:p>
      </dgm:t>
    </dgm:pt>
    <dgm:pt modelId="{B95EACB6-201A-4C3E-BDD7-273A2A0ADA5D}" type="parTrans" cxnId="{CD5A5B39-3137-41E3-B1BC-18E84E1E419F}">
      <dgm:prSet/>
      <dgm:spPr/>
      <dgm:t>
        <a:bodyPr/>
        <a:lstStyle/>
        <a:p>
          <a:endParaRPr lang="ru-RU" sz="2000" b="1"/>
        </a:p>
      </dgm:t>
    </dgm:pt>
    <dgm:pt modelId="{46D61B7F-2BB9-4A3B-A364-D2D1DBFCD043}" type="sibTrans" cxnId="{CD5A5B39-3137-41E3-B1BC-18E84E1E419F}">
      <dgm:prSet/>
      <dgm:spPr/>
      <dgm:t>
        <a:bodyPr/>
        <a:lstStyle/>
        <a:p>
          <a:endParaRPr lang="ru-RU" sz="2000" b="1"/>
        </a:p>
      </dgm:t>
    </dgm:pt>
    <dgm:pt modelId="{2A23470E-6184-493A-BFEA-70CE6CD3B471}">
      <dgm:prSet custT="1"/>
      <dgm:spPr/>
      <dgm:t>
        <a:bodyPr/>
        <a:lstStyle/>
        <a:p>
          <a:pPr rtl="0"/>
          <a:r>
            <a:rPr lang="ru-RU" sz="2800" b="1" dirty="0" smtClean="0"/>
            <a:t>бондарное, </a:t>
          </a:r>
          <a:endParaRPr lang="en-US" sz="2800" b="1" dirty="0"/>
        </a:p>
      </dgm:t>
    </dgm:pt>
    <dgm:pt modelId="{A76E1FC4-0608-40AC-8B43-90881CDE7600}" type="parTrans" cxnId="{FB1AA265-7224-4B26-9046-BE848D55263C}">
      <dgm:prSet/>
      <dgm:spPr/>
      <dgm:t>
        <a:bodyPr/>
        <a:lstStyle/>
        <a:p>
          <a:endParaRPr lang="ru-RU" sz="2000" b="1"/>
        </a:p>
      </dgm:t>
    </dgm:pt>
    <dgm:pt modelId="{26A14D88-6678-4E76-8117-03404800FD14}" type="sibTrans" cxnId="{FB1AA265-7224-4B26-9046-BE848D55263C}">
      <dgm:prSet/>
      <dgm:spPr/>
      <dgm:t>
        <a:bodyPr/>
        <a:lstStyle/>
        <a:p>
          <a:endParaRPr lang="ru-RU" sz="2000" b="1"/>
        </a:p>
      </dgm:t>
    </dgm:pt>
    <dgm:pt modelId="{59A5C2F0-ED8F-4826-A2B7-D232B61B8C08}">
      <dgm:prSet custT="1"/>
      <dgm:spPr/>
      <dgm:t>
        <a:bodyPr/>
        <a:lstStyle/>
        <a:p>
          <a:pPr rtl="0"/>
          <a:r>
            <a:rPr lang="ru-RU" sz="2800" b="1" dirty="0" smtClean="0"/>
            <a:t>ювелирное и др. </a:t>
          </a:r>
          <a:endParaRPr lang="en-US" sz="2800" b="1" dirty="0"/>
        </a:p>
      </dgm:t>
    </dgm:pt>
    <dgm:pt modelId="{2624B64C-F9FE-4985-B121-EBBA23D6C62F}" type="parTrans" cxnId="{A1CFC372-C1C1-4C7C-B628-8A1AD21EA1E1}">
      <dgm:prSet/>
      <dgm:spPr/>
      <dgm:t>
        <a:bodyPr/>
        <a:lstStyle/>
        <a:p>
          <a:endParaRPr lang="ru-RU" sz="2000" b="1"/>
        </a:p>
      </dgm:t>
    </dgm:pt>
    <dgm:pt modelId="{195546FE-97A2-4F79-9AD1-D0C7EF22D87E}" type="sibTrans" cxnId="{A1CFC372-C1C1-4C7C-B628-8A1AD21EA1E1}">
      <dgm:prSet/>
      <dgm:spPr/>
      <dgm:t>
        <a:bodyPr/>
        <a:lstStyle/>
        <a:p>
          <a:endParaRPr lang="ru-RU" sz="2000" b="1"/>
        </a:p>
      </dgm:t>
    </dgm:pt>
    <dgm:pt modelId="{73977D4C-FF70-4E39-A5BE-0B46E4A40FB1}">
      <dgm:prSet custT="1"/>
      <dgm:spPr/>
      <dgm:t>
        <a:bodyPr/>
        <a:lstStyle/>
        <a:p>
          <a:pPr rtl="0"/>
          <a:r>
            <a:rPr lang="ru-RU" sz="3600" b="1" dirty="0" smtClean="0"/>
            <a:t>Торговля</a:t>
          </a:r>
          <a:endParaRPr lang="en-US" sz="3600" b="1" dirty="0"/>
        </a:p>
      </dgm:t>
    </dgm:pt>
    <dgm:pt modelId="{4CC284FF-C2A4-48F3-9EDD-8245D49224B0}" type="parTrans" cxnId="{143F0B3F-A65A-459D-A4A2-919C1C1A616E}">
      <dgm:prSet/>
      <dgm:spPr/>
      <dgm:t>
        <a:bodyPr/>
        <a:lstStyle/>
        <a:p>
          <a:endParaRPr lang="ru-RU" sz="2000"/>
        </a:p>
      </dgm:t>
    </dgm:pt>
    <dgm:pt modelId="{98922913-E6F6-4561-955E-2CD9F1BC66DC}" type="sibTrans" cxnId="{143F0B3F-A65A-459D-A4A2-919C1C1A616E}">
      <dgm:prSet/>
      <dgm:spPr/>
      <dgm:t>
        <a:bodyPr/>
        <a:lstStyle/>
        <a:p>
          <a:endParaRPr lang="ru-RU" sz="2000"/>
        </a:p>
      </dgm:t>
    </dgm:pt>
    <dgm:pt modelId="{6E5C94A9-F935-4B47-AB2E-E9405AFA1F41}">
      <dgm:prSet custT="1"/>
      <dgm:spPr/>
      <dgm:t>
        <a:bodyPr/>
        <a:lstStyle/>
        <a:p>
          <a:pPr rtl="0"/>
          <a:r>
            <a:rPr lang="ru-RU" sz="2800" b="1" dirty="0" smtClean="0"/>
            <a:t>имела характер обмена</a:t>
          </a:r>
          <a:endParaRPr lang="en-US" sz="2800" b="1" dirty="0"/>
        </a:p>
      </dgm:t>
    </dgm:pt>
    <dgm:pt modelId="{CC2B723A-167C-4C24-8EE9-5B54527F772C}" type="parTrans" cxnId="{FDCB395B-A573-4FA7-AB97-DCA0E6EBEBDF}">
      <dgm:prSet/>
      <dgm:spPr/>
      <dgm:t>
        <a:bodyPr/>
        <a:lstStyle/>
        <a:p>
          <a:endParaRPr lang="ru-RU" sz="2000"/>
        </a:p>
      </dgm:t>
    </dgm:pt>
    <dgm:pt modelId="{A39F3D36-5535-47A6-B874-BB660712DA23}" type="sibTrans" cxnId="{FDCB395B-A573-4FA7-AB97-DCA0E6EBEBDF}">
      <dgm:prSet/>
      <dgm:spPr/>
      <dgm:t>
        <a:bodyPr/>
        <a:lstStyle/>
        <a:p>
          <a:endParaRPr lang="ru-RU" sz="2000"/>
        </a:p>
      </dgm:t>
    </dgm:pt>
    <dgm:pt modelId="{813769F7-2884-4C33-A5B6-122CEAC8EC4D}">
      <dgm:prSet custT="1"/>
      <dgm:spPr/>
      <dgm:t>
        <a:bodyPr/>
        <a:lstStyle/>
        <a:p>
          <a:pPr rtl="0"/>
          <a:r>
            <a:rPr lang="ru-RU" sz="2800" b="1" dirty="0" smtClean="0"/>
            <a:t>путь «Из варяг в греки"</a:t>
          </a:r>
          <a:endParaRPr lang="en-US" sz="2800" b="1" dirty="0"/>
        </a:p>
      </dgm:t>
    </dgm:pt>
    <dgm:pt modelId="{238D24BB-E233-4AC4-ACEC-A9BCD8620116}" type="parTrans" cxnId="{5AE08B8D-D52F-4A5E-82E3-CDCCC3FBB492}">
      <dgm:prSet/>
      <dgm:spPr/>
      <dgm:t>
        <a:bodyPr/>
        <a:lstStyle/>
        <a:p>
          <a:endParaRPr lang="ru-RU" sz="2000"/>
        </a:p>
      </dgm:t>
    </dgm:pt>
    <dgm:pt modelId="{5FA11E93-B4F3-4800-B9FC-B40C404E709A}" type="sibTrans" cxnId="{5AE08B8D-D52F-4A5E-82E3-CDCCC3FBB492}">
      <dgm:prSet/>
      <dgm:spPr/>
      <dgm:t>
        <a:bodyPr/>
        <a:lstStyle/>
        <a:p>
          <a:endParaRPr lang="ru-RU" sz="2000"/>
        </a:p>
      </dgm:t>
    </dgm:pt>
    <dgm:pt modelId="{5FC1BE39-CBFB-4A86-A5CE-86072E49E6D1}">
      <dgm:prSet custT="1"/>
      <dgm:spPr/>
      <dgm:t>
        <a:bodyPr/>
        <a:lstStyle/>
        <a:p>
          <a:pPr rtl="0"/>
          <a:r>
            <a:rPr lang="ru-RU" sz="2800" b="1" dirty="0" smtClean="0"/>
            <a:t>Волоки – сухопутные пути между реками</a:t>
          </a:r>
          <a:endParaRPr lang="en-US" sz="2800" b="1" dirty="0"/>
        </a:p>
      </dgm:t>
    </dgm:pt>
    <dgm:pt modelId="{CFF39B63-1088-4EBC-9770-3797C1228FA7}" type="parTrans" cxnId="{F8ECAC3C-BF51-4A63-8462-30A2E503948D}">
      <dgm:prSet/>
      <dgm:spPr/>
      <dgm:t>
        <a:bodyPr/>
        <a:lstStyle/>
        <a:p>
          <a:endParaRPr lang="ru-RU" sz="2000"/>
        </a:p>
      </dgm:t>
    </dgm:pt>
    <dgm:pt modelId="{69253C7A-4705-4ADE-AD1F-FCE77F699F6E}" type="sibTrans" cxnId="{F8ECAC3C-BF51-4A63-8462-30A2E503948D}">
      <dgm:prSet/>
      <dgm:spPr/>
      <dgm:t>
        <a:bodyPr/>
        <a:lstStyle/>
        <a:p>
          <a:endParaRPr lang="ru-RU" sz="2000"/>
        </a:p>
      </dgm:t>
    </dgm:pt>
    <dgm:pt modelId="{F8E1F56E-4C45-4BE9-89C1-1A55B1157B9B}" type="pres">
      <dgm:prSet presAssocID="{C44185D3-D71C-4810-B5FA-3E9A9C86339B}" presName="linear" presStyleCnt="0">
        <dgm:presLayoutVars>
          <dgm:animLvl val="lvl"/>
          <dgm:resizeHandles val="exact"/>
        </dgm:presLayoutVars>
      </dgm:prSet>
      <dgm:spPr/>
    </dgm:pt>
    <dgm:pt modelId="{9BA6A4EC-7042-4648-9748-DFAAA2CB3878}" type="pres">
      <dgm:prSet presAssocID="{DD585C01-2B5A-41F3-B302-3EDA477721F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DB26B-D53D-4079-9D3F-279769D2042E}" type="pres">
      <dgm:prSet presAssocID="{DD585C01-2B5A-41F3-B302-3EDA477721F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D0687-81F7-4D1A-998F-FBBC674F714F}" type="pres">
      <dgm:prSet presAssocID="{73977D4C-FF70-4E39-A5BE-0B46E4A40FB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A82714C-4C91-408B-906F-1CFCDD105B12}" type="pres">
      <dgm:prSet presAssocID="{73977D4C-FF70-4E39-A5BE-0B46E4A40F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6AB58-57AB-4DB5-B57F-230E1B51AB20}" srcId="{DD585C01-2B5A-41F3-B302-3EDA477721F8}" destId="{960D481D-CB77-410E-B3A2-14B82EE1D5E8}" srcOrd="1" destOrd="0" parTransId="{01C54A9B-D6F3-4965-A201-81B09639E83A}" sibTransId="{7F3931AE-090C-4C27-B84C-16BA19AF374F}"/>
    <dgm:cxn modelId="{D76F9056-6A3C-46B3-94C5-CB63DC78BBF7}" type="presOf" srcId="{5FC1BE39-CBFB-4A86-A5CE-86072E49E6D1}" destId="{9A82714C-4C91-408B-906F-1CFCDD105B12}" srcOrd="0" destOrd="2" presId="urn:microsoft.com/office/officeart/2005/8/layout/vList2"/>
    <dgm:cxn modelId="{DA45A910-10E8-4B29-9F09-0EA390EFC4C4}" type="presOf" srcId="{1F13B948-A8F9-44DC-A126-7F35FBD482C3}" destId="{3E7DB26B-D53D-4079-9D3F-279769D2042E}" srcOrd="0" destOrd="2" presId="urn:microsoft.com/office/officeart/2005/8/layout/vList2"/>
    <dgm:cxn modelId="{52A2E9E1-7FB4-4EC3-9A04-604ABB0356CA}" type="presOf" srcId="{C44185D3-D71C-4810-B5FA-3E9A9C86339B}" destId="{F8E1F56E-4C45-4BE9-89C1-1A55B1157B9B}" srcOrd="0" destOrd="0" presId="urn:microsoft.com/office/officeart/2005/8/layout/vList2"/>
    <dgm:cxn modelId="{143F0B3F-A65A-459D-A4A2-919C1C1A616E}" srcId="{C44185D3-D71C-4810-B5FA-3E9A9C86339B}" destId="{73977D4C-FF70-4E39-A5BE-0B46E4A40FB1}" srcOrd="1" destOrd="0" parTransId="{4CC284FF-C2A4-48F3-9EDD-8245D49224B0}" sibTransId="{98922913-E6F6-4561-955E-2CD9F1BC66DC}"/>
    <dgm:cxn modelId="{FB1AA265-7224-4B26-9046-BE848D55263C}" srcId="{DD585C01-2B5A-41F3-B302-3EDA477721F8}" destId="{2A23470E-6184-493A-BFEA-70CE6CD3B471}" srcOrd="3" destOrd="0" parTransId="{A76E1FC4-0608-40AC-8B43-90881CDE7600}" sibTransId="{26A14D88-6678-4E76-8117-03404800FD14}"/>
    <dgm:cxn modelId="{FDCB395B-A573-4FA7-AB97-DCA0E6EBEBDF}" srcId="{73977D4C-FF70-4E39-A5BE-0B46E4A40FB1}" destId="{6E5C94A9-F935-4B47-AB2E-E9405AFA1F41}" srcOrd="0" destOrd="0" parTransId="{CC2B723A-167C-4C24-8EE9-5B54527F772C}" sibTransId="{A39F3D36-5535-47A6-B874-BB660712DA23}"/>
    <dgm:cxn modelId="{5AE08B8D-D52F-4A5E-82E3-CDCCC3FBB492}" srcId="{73977D4C-FF70-4E39-A5BE-0B46E4A40FB1}" destId="{813769F7-2884-4C33-A5B6-122CEAC8EC4D}" srcOrd="1" destOrd="0" parTransId="{238D24BB-E233-4AC4-ACEC-A9BCD8620116}" sibTransId="{5FA11E93-B4F3-4800-B9FC-B40C404E709A}"/>
    <dgm:cxn modelId="{D37F019C-4069-408E-97B0-D991BDB6934F}" srcId="{C44185D3-D71C-4810-B5FA-3E9A9C86339B}" destId="{DD585C01-2B5A-41F3-B302-3EDA477721F8}" srcOrd="0" destOrd="0" parTransId="{47653A59-0604-49F9-A1F3-D37337C532D0}" sibTransId="{5AA8E7BB-C918-4BAC-9C49-4F6C2EE06369}"/>
    <dgm:cxn modelId="{A1CFC372-C1C1-4C7C-B628-8A1AD21EA1E1}" srcId="{DD585C01-2B5A-41F3-B302-3EDA477721F8}" destId="{59A5C2F0-ED8F-4826-A2B7-D232B61B8C08}" srcOrd="4" destOrd="0" parTransId="{2624B64C-F9FE-4985-B121-EBBA23D6C62F}" sibTransId="{195546FE-97A2-4F79-9AD1-D0C7EF22D87E}"/>
    <dgm:cxn modelId="{BAB7D991-2C91-4096-996D-9E8AE44C427A}" type="presOf" srcId="{DD585C01-2B5A-41F3-B302-3EDA477721F8}" destId="{9BA6A4EC-7042-4648-9748-DFAAA2CB3878}" srcOrd="0" destOrd="0" presId="urn:microsoft.com/office/officeart/2005/8/layout/vList2"/>
    <dgm:cxn modelId="{D4623C47-6406-4288-A2AC-9D86070AC52D}" type="presOf" srcId="{813769F7-2884-4C33-A5B6-122CEAC8EC4D}" destId="{9A82714C-4C91-408B-906F-1CFCDD105B12}" srcOrd="0" destOrd="1" presId="urn:microsoft.com/office/officeart/2005/8/layout/vList2"/>
    <dgm:cxn modelId="{F8ECAC3C-BF51-4A63-8462-30A2E503948D}" srcId="{73977D4C-FF70-4E39-A5BE-0B46E4A40FB1}" destId="{5FC1BE39-CBFB-4A86-A5CE-86072E49E6D1}" srcOrd="2" destOrd="0" parTransId="{CFF39B63-1088-4EBC-9770-3797C1228FA7}" sibTransId="{69253C7A-4705-4ADE-AD1F-FCE77F699F6E}"/>
    <dgm:cxn modelId="{627F6DCF-3FF7-4484-91AF-1B74017197BE}" type="presOf" srcId="{59A5C2F0-ED8F-4826-A2B7-D232B61B8C08}" destId="{3E7DB26B-D53D-4079-9D3F-279769D2042E}" srcOrd="0" destOrd="4" presId="urn:microsoft.com/office/officeart/2005/8/layout/vList2"/>
    <dgm:cxn modelId="{95290DF0-83B7-4F1C-A3F6-486EDCC120AD}" type="presOf" srcId="{73977D4C-FF70-4E39-A5BE-0B46E4A40FB1}" destId="{AAAD0687-81F7-4D1A-998F-FBBC674F714F}" srcOrd="0" destOrd="0" presId="urn:microsoft.com/office/officeart/2005/8/layout/vList2"/>
    <dgm:cxn modelId="{9780A5BB-5E70-40A3-A5CA-3CEB74F4B374}" type="presOf" srcId="{960D481D-CB77-410E-B3A2-14B82EE1D5E8}" destId="{3E7DB26B-D53D-4079-9D3F-279769D2042E}" srcOrd="0" destOrd="1" presId="urn:microsoft.com/office/officeart/2005/8/layout/vList2"/>
    <dgm:cxn modelId="{C5C394E5-FD4C-4E1B-B0C4-DFD53DE9569D}" srcId="{DD585C01-2B5A-41F3-B302-3EDA477721F8}" destId="{FE4200F2-25EC-447C-B958-8C921031269C}" srcOrd="0" destOrd="0" parTransId="{F3C19B51-ABE6-4BEE-A6F3-E16FDAACA069}" sibTransId="{D4840CEC-9699-48D4-AECF-EC0F33F594C4}"/>
    <dgm:cxn modelId="{99C3932A-7679-44A5-9891-C6697B3587F0}" type="presOf" srcId="{6E5C94A9-F935-4B47-AB2E-E9405AFA1F41}" destId="{9A82714C-4C91-408B-906F-1CFCDD105B12}" srcOrd="0" destOrd="0" presId="urn:microsoft.com/office/officeart/2005/8/layout/vList2"/>
    <dgm:cxn modelId="{5B351920-501B-4D0F-9D65-C1EF4CD60606}" type="presOf" srcId="{2A23470E-6184-493A-BFEA-70CE6CD3B471}" destId="{3E7DB26B-D53D-4079-9D3F-279769D2042E}" srcOrd="0" destOrd="3" presId="urn:microsoft.com/office/officeart/2005/8/layout/vList2"/>
    <dgm:cxn modelId="{FAA59CD9-A0C7-4767-8E21-5958DA30BB7D}" type="presOf" srcId="{FE4200F2-25EC-447C-B958-8C921031269C}" destId="{3E7DB26B-D53D-4079-9D3F-279769D2042E}" srcOrd="0" destOrd="0" presId="urn:microsoft.com/office/officeart/2005/8/layout/vList2"/>
    <dgm:cxn modelId="{CD5A5B39-3137-41E3-B1BC-18E84E1E419F}" srcId="{DD585C01-2B5A-41F3-B302-3EDA477721F8}" destId="{1F13B948-A8F9-44DC-A126-7F35FBD482C3}" srcOrd="2" destOrd="0" parTransId="{B95EACB6-201A-4C3E-BDD7-273A2A0ADA5D}" sibTransId="{46D61B7F-2BB9-4A3B-A364-D2D1DBFCD043}"/>
    <dgm:cxn modelId="{DC637DE1-1D4D-49CD-95F4-64DA799BE532}" type="presParOf" srcId="{F8E1F56E-4C45-4BE9-89C1-1A55B1157B9B}" destId="{9BA6A4EC-7042-4648-9748-DFAAA2CB3878}" srcOrd="0" destOrd="0" presId="urn:microsoft.com/office/officeart/2005/8/layout/vList2"/>
    <dgm:cxn modelId="{CAD2B546-28DC-4BBE-AC68-A343E099E696}" type="presParOf" srcId="{F8E1F56E-4C45-4BE9-89C1-1A55B1157B9B}" destId="{3E7DB26B-D53D-4079-9D3F-279769D2042E}" srcOrd="1" destOrd="0" presId="urn:microsoft.com/office/officeart/2005/8/layout/vList2"/>
    <dgm:cxn modelId="{4FB35A0E-021E-44AF-BFDF-D2A2F5A58D70}" type="presParOf" srcId="{F8E1F56E-4C45-4BE9-89C1-1A55B1157B9B}" destId="{AAAD0687-81F7-4D1A-998F-FBBC674F714F}" srcOrd="2" destOrd="0" presId="urn:microsoft.com/office/officeart/2005/8/layout/vList2"/>
    <dgm:cxn modelId="{1AE92CDF-D833-4108-A41A-E8600526CB2D}" type="presParOf" srcId="{F8E1F56E-4C45-4BE9-89C1-1A55B1157B9B}" destId="{9A82714C-4C91-408B-906F-1CFCDD105B1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F5C4815-0CD3-496E-AC55-CF0450972CE2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6F0A06B-D8A6-49C0-BC04-71CD48CB4AF6}">
      <dgm:prSet phldrT="[Текст]" custT="1"/>
      <dgm:spPr/>
      <dgm:t>
        <a:bodyPr/>
        <a:lstStyle/>
        <a:p>
          <a:r>
            <a:rPr lang="ru-RU" sz="4000" b="1" dirty="0" smtClean="0"/>
            <a:t>Путь из «варяг в греки»</a:t>
          </a:r>
          <a:endParaRPr lang="ru-RU" sz="4000" b="1" dirty="0"/>
        </a:p>
      </dgm:t>
    </dgm:pt>
    <dgm:pt modelId="{0BEACA98-6E92-4160-A94E-BC1D7A8B372C}" type="parTrans" cxnId="{78277939-D692-430F-8341-E82110F55E1C}">
      <dgm:prSet/>
      <dgm:spPr/>
      <dgm:t>
        <a:bodyPr/>
        <a:lstStyle/>
        <a:p>
          <a:endParaRPr lang="ru-RU" sz="2800" b="1"/>
        </a:p>
      </dgm:t>
    </dgm:pt>
    <dgm:pt modelId="{3326BF83-B283-4B95-951D-0BD93E93CBE1}" type="sibTrans" cxnId="{78277939-D692-430F-8341-E82110F55E1C}">
      <dgm:prSet/>
      <dgm:spPr/>
      <dgm:t>
        <a:bodyPr/>
        <a:lstStyle/>
        <a:p>
          <a:endParaRPr lang="ru-RU" sz="2800" b="1"/>
        </a:p>
      </dgm:t>
    </dgm:pt>
    <dgm:pt modelId="{C62909CA-06F4-4467-9FA4-AE070B6DF538}">
      <dgm:prSet phldrT="[Текст]" custT="1"/>
      <dgm:spPr/>
      <dgm:t>
        <a:bodyPr/>
        <a:lstStyle/>
        <a:p>
          <a:r>
            <a:rPr lang="ru-RU" sz="3200" b="1" dirty="0" smtClean="0"/>
            <a:t>Много кладов монет и слитков серебра</a:t>
          </a:r>
          <a:endParaRPr lang="ru-RU" sz="3200" b="1" dirty="0"/>
        </a:p>
      </dgm:t>
    </dgm:pt>
    <dgm:pt modelId="{23601280-A198-4D40-8AA4-B9A4732FB4CE}" type="parTrans" cxnId="{27B37B10-F841-4ED2-A0B6-4B42594E08E3}">
      <dgm:prSet/>
      <dgm:spPr/>
      <dgm:t>
        <a:bodyPr/>
        <a:lstStyle/>
        <a:p>
          <a:endParaRPr lang="ru-RU" sz="2800" b="1"/>
        </a:p>
      </dgm:t>
    </dgm:pt>
    <dgm:pt modelId="{4F1B90C4-6EA8-48CA-B63D-CA58BC8E64F2}" type="sibTrans" cxnId="{27B37B10-F841-4ED2-A0B6-4B42594E08E3}">
      <dgm:prSet/>
      <dgm:spPr/>
      <dgm:t>
        <a:bodyPr/>
        <a:lstStyle/>
        <a:p>
          <a:endParaRPr lang="ru-RU" sz="2800" b="1"/>
        </a:p>
      </dgm:t>
    </dgm:pt>
    <dgm:pt modelId="{8288C177-47D5-4C0E-9EE4-0706307D2A1C}">
      <dgm:prSet phldrT="[Текст]" custT="1"/>
      <dgm:spPr/>
      <dgm:t>
        <a:bodyPr/>
        <a:lstStyle/>
        <a:p>
          <a:r>
            <a:rPr lang="ru-RU" sz="3200" b="1" dirty="0" smtClean="0"/>
            <a:t>9-10 вв. – арабский дирхем</a:t>
          </a:r>
          <a:endParaRPr lang="ru-RU" sz="3200" b="1" dirty="0"/>
        </a:p>
      </dgm:t>
    </dgm:pt>
    <dgm:pt modelId="{35BE526A-8F9A-4699-BBDE-761865DFD7EA}" type="parTrans" cxnId="{AE87F1F4-37CB-47AA-A529-8F3C8FAD75B8}">
      <dgm:prSet/>
      <dgm:spPr/>
      <dgm:t>
        <a:bodyPr/>
        <a:lstStyle/>
        <a:p>
          <a:endParaRPr lang="ru-RU" sz="2800" b="1"/>
        </a:p>
      </dgm:t>
    </dgm:pt>
    <dgm:pt modelId="{CA3D2A2C-CCDD-4B6B-B142-70FCA1309E1C}" type="sibTrans" cxnId="{AE87F1F4-37CB-47AA-A529-8F3C8FAD75B8}">
      <dgm:prSet/>
      <dgm:spPr/>
      <dgm:t>
        <a:bodyPr/>
        <a:lstStyle/>
        <a:p>
          <a:endParaRPr lang="ru-RU" sz="2800" b="1"/>
        </a:p>
      </dgm:t>
    </dgm:pt>
    <dgm:pt modelId="{3007157F-B4DB-4F35-BC0B-B6B3580A4B5C}">
      <dgm:prSet phldrT="[Текст]" custT="1"/>
      <dgm:spPr/>
      <dgm:t>
        <a:bodyPr/>
        <a:lstStyle/>
        <a:p>
          <a:r>
            <a:rPr lang="ru-RU" sz="3600" b="1" dirty="0" smtClean="0"/>
            <a:t>10-11 вв. – денарий</a:t>
          </a:r>
          <a:endParaRPr lang="ru-RU" sz="3600" b="1" dirty="0"/>
        </a:p>
      </dgm:t>
    </dgm:pt>
    <dgm:pt modelId="{5C077A89-2455-47EE-A8B5-8904371A43F9}" type="parTrans" cxnId="{19729D73-BC06-4A5A-82DF-F60CA856C6D1}">
      <dgm:prSet/>
      <dgm:spPr/>
      <dgm:t>
        <a:bodyPr/>
        <a:lstStyle/>
        <a:p>
          <a:endParaRPr lang="ru-RU" sz="2800"/>
        </a:p>
      </dgm:t>
    </dgm:pt>
    <dgm:pt modelId="{4727686B-866A-4DD6-A381-8286DC7A4FAD}" type="sibTrans" cxnId="{19729D73-BC06-4A5A-82DF-F60CA856C6D1}">
      <dgm:prSet/>
      <dgm:spPr/>
      <dgm:t>
        <a:bodyPr/>
        <a:lstStyle/>
        <a:p>
          <a:endParaRPr lang="ru-RU" sz="2800"/>
        </a:p>
      </dgm:t>
    </dgm:pt>
    <dgm:pt modelId="{781F49C1-CE10-44B2-A4D4-C5A837AFBDC9}">
      <dgm:prSet phldrT="[Текст]" custT="1"/>
      <dgm:spPr/>
      <dgm:t>
        <a:bodyPr/>
        <a:lstStyle/>
        <a:p>
          <a:r>
            <a:rPr lang="ru-RU" sz="2800" b="1" smtClean="0"/>
            <a:t>12-13 вв. – безмонетный период- слитковое серебро (ГРИВНЫ)</a:t>
          </a:r>
          <a:endParaRPr lang="ru-RU" sz="2800" b="1" dirty="0"/>
        </a:p>
      </dgm:t>
    </dgm:pt>
    <dgm:pt modelId="{D88714C6-902A-4F64-B7EF-742391E9D067}" type="parTrans" cxnId="{49FC5098-06CE-4129-97BB-0638410AC907}">
      <dgm:prSet/>
      <dgm:spPr/>
      <dgm:t>
        <a:bodyPr/>
        <a:lstStyle/>
        <a:p>
          <a:endParaRPr lang="ru-RU"/>
        </a:p>
      </dgm:t>
    </dgm:pt>
    <dgm:pt modelId="{77C00E83-BF64-4F62-8E65-F4DBD8CB0044}" type="sibTrans" cxnId="{49FC5098-06CE-4129-97BB-0638410AC907}">
      <dgm:prSet/>
      <dgm:spPr/>
      <dgm:t>
        <a:bodyPr/>
        <a:lstStyle/>
        <a:p>
          <a:endParaRPr lang="ru-RU"/>
        </a:p>
      </dgm:t>
    </dgm:pt>
    <dgm:pt modelId="{3B366DAE-3C71-4189-8E4A-E450C4E525A4}" type="pres">
      <dgm:prSet presAssocID="{2F5C4815-0CD3-496E-AC55-CF0450972C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8AF1FC-479E-45F4-8B2B-F8556B6B497D}" type="pres">
      <dgm:prSet presAssocID="{16F0A06B-D8A6-49C0-BC04-71CD48CB4AF6}" presName="parentLin" presStyleCnt="0"/>
      <dgm:spPr/>
    </dgm:pt>
    <dgm:pt modelId="{5735B72D-391A-45C9-93CD-134DA0E2C2EB}" type="pres">
      <dgm:prSet presAssocID="{16F0A06B-D8A6-49C0-BC04-71CD48CB4AF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5A57155-6C77-44A2-BF5A-6CFEDB93737C}" type="pres">
      <dgm:prSet presAssocID="{16F0A06B-D8A6-49C0-BC04-71CD48CB4AF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7BA1E-01CD-43E3-99DB-9BCBF9799DE6}" type="pres">
      <dgm:prSet presAssocID="{16F0A06B-D8A6-49C0-BC04-71CD48CB4AF6}" presName="negativeSpace" presStyleCnt="0"/>
      <dgm:spPr/>
    </dgm:pt>
    <dgm:pt modelId="{9C1C8632-CD59-460C-A9B1-F54C532D8390}" type="pres">
      <dgm:prSet presAssocID="{16F0A06B-D8A6-49C0-BC04-71CD48CB4AF6}" presName="childText" presStyleLbl="conFgAcc1" presStyleIdx="0" presStyleCnt="5">
        <dgm:presLayoutVars>
          <dgm:bulletEnabled val="1"/>
        </dgm:presLayoutVars>
      </dgm:prSet>
      <dgm:spPr/>
    </dgm:pt>
    <dgm:pt modelId="{6F1EA0FD-904C-4041-9764-4865E85A15D5}" type="pres">
      <dgm:prSet presAssocID="{3326BF83-B283-4B95-951D-0BD93E93CBE1}" presName="spaceBetweenRectangles" presStyleCnt="0"/>
      <dgm:spPr/>
    </dgm:pt>
    <dgm:pt modelId="{53AEE4AC-A4DF-48A2-8D98-BEB2DA368FE9}" type="pres">
      <dgm:prSet presAssocID="{C62909CA-06F4-4467-9FA4-AE070B6DF538}" presName="parentLin" presStyleCnt="0"/>
      <dgm:spPr/>
    </dgm:pt>
    <dgm:pt modelId="{16F2C067-355C-4C8F-BE38-22B087C3CF54}" type="pres">
      <dgm:prSet presAssocID="{C62909CA-06F4-4467-9FA4-AE070B6DF53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D3669-3579-4318-A2C4-77EB6660288B}" type="pres">
      <dgm:prSet presAssocID="{C62909CA-06F4-4467-9FA4-AE070B6DF5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88E12-68CF-4BD2-AA0B-630D35F2D519}" type="pres">
      <dgm:prSet presAssocID="{C62909CA-06F4-4467-9FA4-AE070B6DF538}" presName="negativeSpace" presStyleCnt="0"/>
      <dgm:spPr/>
    </dgm:pt>
    <dgm:pt modelId="{F2DF20F2-0056-4446-8F53-F17D0485804D}" type="pres">
      <dgm:prSet presAssocID="{C62909CA-06F4-4467-9FA4-AE070B6DF538}" presName="childText" presStyleLbl="conFgAcc1" presStyleIdx="1" presStyleCnt="5">
        <dgm:presLayoutVars>
          <dgm:bulletEnabled val="1"/>
        </dgm:presLayoutVars>
      </dgm:prSet>
      <dgm:spPr/>
    </dgm:pt>
    <dgm:pt modelId="{FC39FC0D-5497-4D66-8378-089F324C7228}" type="pres">
      <dgm:prSet presAssocID="{4F1B90C4-6EA8-48CA-B63D-CA58BC8E64F2}" presName="spaceBetweenRectangles" presStyleCnt="0"/>
      <dgm:spPr/>
    </dgm:pt>
    <dgm:pt modelId="{71544827-3A7D-44FB-BE5B-0CA1F8754892}" type="pres">
      <dgm:prSet presAssocID="{8288C177-47D5-4C0E-9EE4-0706307D2A1C}" presName="parentLin" presStyleCnt="0"/>
      <dgm:spPr/>
    </dgm:pt>
    <dgm:pt modelId="{6DFD10F5-35D9-45B1-9DB9-2D1EB10100B3}" type="pres">
      <dgm:prSet presAssocID="{8288C177-47D5-4C0E-9EE4-0706307D2A1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8F9770C-FEE3-4F82-AC19-F03DE55B7789}" type="pres">
      <dgm:prSet presAssocID="{8288C177-47D5-4C0E-9EE4-0706307D2A1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2A193-6E64-41EE-AD7E-E42A490E72E3}" type="pres">
      <dgm:prSet presAssocID="{8288C177-47D5-4C0E-9EE4-0706307D2A1C}" presName="negativeSpace" presStyleCnt="0"/>
      <dgm:spPr/>
    </dgm:pt>
    <dgm:pt modelId="{73619EBA-C31E-4396-AB15-79EB45A899A1}" type="pres">
      <dgm:prSet presAssocID="{8288C177-47D5-4C0E-9EE4-0706307D2A1C}" presName="childText" presStyleLbl="conFgAcc1" presStyleIdx="2" presStyleCnt="5">
        <dgm:presLayoutVars>
          <dgm:bulletEnabled val="1"/>
        </dgm:presLayoutVars>
      </dgm:prSet>
      <dgm:spPr/>
    </dgm:pt>
    <dgm:pt modelId="{E589777C-4B1B-4CBB-B069-1BB4F05F2940}" type="pres">
      <dgm:prSet presAssocID="{CA3D2A2C-CCDD-4B6B-B142-70FCA1309E1C}" presName="spaceBetweenRectangles" presStyleCnt="0"/>
      <dgm:spPr/>
    </dgm:pt>
    <dgm:pt modelId="{9380D7F5-FECF-48FF-88E9-5BF74478B20D}" type="pres">
      <dgm:prSet presAssocID="{3007157F-B4DB-4F35-BC0B-B6B3580A4B5C}" presName="parentLin" presStyleCnt="0"/>
      <dgm:spPr/>
    </dgm:pt>
    <dgm:pt modelId="{C9DF61C5-BDC3-4699-A0FF-9A21D1710DA1}" type="pres">
      <dgm:prSet presAssocID="{3007157F-B4DB-4F35-BC0B-B6B3580A4B5C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30D5415E-C81C-4F97-9BB6-019F007108D4}" type="pres">
      <dgm:prSet presAssocID="{3007157F-B4DB-4F35-BC0B-B6B3580A4B5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196D0F-F179-4DA2-8011-B95E1ABC2D6A}" type="pres">
      <dgm:prSet presAssocID="{3007157F-B4DB-4F35-BC0B-B6B3580A4B5C}" presName="negativeSpace" presStyleCnt="0"/>
      <dgm:spPr/>
    </dgm:pt>
    <dgm:pt modelId="{4E6A7AAF-18E3-44C6-95CD-6647E318BA36}" type="pres">
      <dgm:prSet presAssocID="{3007157F-B4DB-4F35-BC0B-B6B3580A4B5C}" presName="childText" presStyleLbl="conFgAcc1" presStyleIdx="3" presStyleCnt="5">
        <dgm:presLayoutVars>
          <dgm:bulletEnabled val="1"/>
        </dgm:presLayoutVars>
      </dgm:prSet>
      <dgm:spPr/>
    </dgm:pt>
    <dgm:pt modelId="{A75CCDD5-245C-42A7-93BA-7036C72EAF91}" type="pres">
      <dgm:prSet presAssocID="{4727686B-866A-4DD6-A381-8286DC7A4FAD}" presName="spaceBetweenRectangles" presStyleCnt="0"/>
      <dgm:spPr/>
    </dgm:pt>
    <dgm:pt modelId="{FF8C1DC2-2467-486D-8604-10EE9CDB1457}" type="pres">
      <dgm:prSet presAssocID="{781F49C1-CE10-44B2-A4D4-C5A837AFBDC9}" presName="parentLin" presStyleCnt="0"/>
      <dgm:spPr/>
    </dgm:pt>
    <dgm:pt modelId="{5723F3CA-4343-4E6F-B429-E4A3219215D6}" type="pres">
      <dgm:prSet presAssocID="{781F49C1-CE10-44B2-A4D4-C5A837AFBDC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1AB8436-8E4A-4E7F-9B32-B586FE9BD6F4}" type="pres">
      <dgm:prSet presAssocID="{781F49C1-CE10-44B2-A4D4-C5A837AFBDC9}" presName="parentText" presStyleLbl="node1" presStyleIdx="4" presStyleCnt="5" custScaleX="999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09BA4-7445-4325-8847-3C05A2256148}" type="pres">
      <dgm:prSet presAssocID="{781F49C1-CE10-44B2-A4D4-C5A837AFBDC9}" presName="negativeSpace" presStyleCnt="0"/>
      <dgm:spPr/>
    </dgm:pt>
    <dgm:pt modelId="{E6ED6103-9E2C-4444-B4CC-D576F331E4AF}" type="pres">
      <dgm:prSet presAssocID="{781F49C1-CE10-44B2-A4D4-C5A837AFBDC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0F238C8-5571-484F-A903-68EABF70B2C1}" type="presOf" srcId="{8288C177-47D5-4C0E-9EE4-0706307D2A1C}" destId="{78F9770C-FEE3-4F82-AC19-F03DE55B7789}" srcOrd="1" destOrd="0" presId="urn:microsoft.com/office/officeart/2005/8/layout/list1"/>
    <dgm:cxn modelId="{BB360A90-6834-4F42-AE9C-E69162731724}" type="presOf" srcId="{781F49C1-CE10-44B2-A4D4-C5A837AFBDC9}" destId="{5723F3CA-4343-4E6F-B429-E4A3219215D6}" srcOrd="0" destOrd="0" presId="urn:microsoft.com/office/officeart/2005/8/layout/list1"/>
    <dgm:cxn modelId="{27B37B10-F841-4ED2-A0B6-4B42594E08E3}" srcId="{2F5C4815-0CD3-496E-AC55-CF0450972CE2}" destId="{C62909CA-06F4-4467-9FA4-AE070B6DF538}" srcOrd="1" destOrd="0" parTransId="{23601280-A198-4D40-8AA4-B9A4732FB4CE}" sibTransId="{4F1B90C4-6EA8-48CA-B63D-CA58BC8E64F2}"/>
    <dgm:cxn modelId="{AE87F1F4-37CB-47AA-A529-8F3C8FAD75B8}" srcId="{2F5C4815-0CD3-496E-AC55-CF0450972CE2}" destId="{8288C177-47D5-4C0E-9EE4-0706307D2A1C}" srcOrd="2" destOrd="0" parTransId="{35BE526A-8F9A-4699-BBDE-761865DFD7EA}" sibTransId="{CA3D2A2C-CCDD-4B6B-B142-70FCA1309E1C}"/>
    <dgm:cxn modelId="{07C7156E-BF8D-4780-B782-3CFD11BBEFFF}" type="presOf" srcId="{C62909CA-06F4-4467-9FA4-AE070B6DF538}" destId="{16F2C067-355C-4C8F-BE38-22B087C3CF54}" srcOrd="0" destOrd="0" presId="urn:microsoft.com/office/officeart/2005/8/layout/list1"/>
    <dgm:cxn modelId="{EDBE4B61-BADF-4EB6-9FAF-C14A0447DA59}" type="presOf" srcId="{16F0A06B-D8A6-49C0-BC04-71CD48CB4AF6}" destId="{5735B72D-391A-45C9-93CD-134DA0E2C2EB}" srcOrd="0" destOrd="0" presId="urn:microsoft.com/office/officeart/2005/8/layout/list1"/>
    <dgm:cxn modelId="{0A6B11AE-7422-4F36-A56B-40EA014B1262}" type="presOf" srcId="{781F49C1-CE10-44B2-A4D4-C5A837AFBDC9}" destId="{21AB8436-8E4A-4E7F-9B32-B586FE9BD6F4}" srcOrd="1" destOrd="0" presId="urn:microsoft.com/office/officeart/2005/8/layout/list1"/>
    <dgm:cxn modelId="{D34F6D3F-A80B-447E-BFFF-25F938B43AFE}" type="presOf" srcId="{3007157F-B4DB-4F35-BC0B-B6B3580A4B5C}" destId="{30D5415E-C81C-4F97-9BB6-019F007108D4}" srcOrd="1" destOrd="0" presId="urn:microsoft.com/office/officeart/2005/8/layout/list1"/>
    <dgm:cxn modelId="{BA715186-5103-4CEB-883D-550ABF1BAB09}" type="presOf" srcId="{2F5C4815-0CD3-496E-AC55-CF0450972CE2}" destId="{3B366DAE-3C71-4189-8E4A-E450C4E525A4}" srcOrd="0" destOrd="0" presId="urn:microsoft.com/office/officeart/2005/8/layout/list1"/>
    <dgm:cxn modelId="{28E4ECF9-AA69-4B8C-B720-C63DE7002EDA}" type="presOf" srcId="{8288C177-47D5-4C0E-9EE4-0706307D2A1C}" destId="{6DFD10F5-35D9-45B1-9DB9-2D1EB10100B3}" srcOrd="0" destOrd="0" presId="urn:microsoft.com/office/officeart/2005/8/layout/list1"/>
    <dgm:cxn modelId="{78277939-D692-430F-8341-E82110F55E1C}" srcId="{2F5C4815-0CD3-496E-AC55-CF0450972CE2}" destId="{16F0A06B-D8A6-49C0-BC04-71CD48CB4AF6}" srcOrd="0" destOrd="0" parTransId="{0BEACA98-6E92-4160-A94E-BC1D7A8B372C}" sibTransId="{3326BF83-B283-4B95-951D-0BD93E93CBE1}"/>
    <dgm:cxn modelId="{24CB9192-6FEE-4414-9BF6-FE9160E46277}" type="presOf" srcId="{C62909CA-06F4-4467-9FA4-AE070B6DF538}" destId="{2C6D3669-3579-4318-A2C4-77EB6660288B}" srcOrd="1" destOrd="0" presId="urn:microsoft.com/office/officeart/2005/8/layout/list1"/>
    <dgm:cxn modelId="{49FC5098-06CE-4129-97BB-0638410AC907}" srcId="{2F5C4815-0CD3-496E-AC55-CF0450972CE2}" destId="{781F49C1-CE10-44B2-A4D4-C5A837AFBDC9}" srcOrd="4" destOrd="0" parTransId="{D88714C6-902A-4F64-B7EF-742391E9D067}" sibTransId="{77C00E83-BF64-4F62-8E65-F4DBD8CB0044}"/>
    <dgm:cxn modelId="{7993D582-4364-484C-AC61-C941AFFDA302}" type="presOf" srcId="{16F0A06B-D8A6-49C0-BC04-71CD48CB4AF6}" destId="{75A57155-6C77-44A2-BF5A-6CFEDB93737C}" srcOrd="1" destOrd="0" presId="urn:microsoft.com/office/officeart/2005/8/layout/list1"/>
    <dgm:cxn modelId="{1289E2FA-CF1E-414D-BDD8-BA9D5D7A1A2C}" type="presOf" srcId="{3007157F-B4DB-4F35-BC0B-B6B3580A4B5C}" destId="{C9DF61C5-BDC3-4699-A0FF-9A21D1710DA1}" srcOrd="0" destOrd="0" presId="urn:microsoft.com/office/officeart/2005/8/layout/list1"/>
    <dgm:cxn modelId="{19729D73-BC06-4A5A-82DF-F60CA856C6D1}" srcId="{2F5C4815-0CD3-496E-AC55-CF0450972CE2}" destId="{3007157F-B4DB-4F35-BC0B-B6B3580A4B5C}" srcOrd="3" destOrd="0" parTransId="{5C077A89-2455-47EE-A8B5-8904371A43F9}" sibTransId="{4727686B-866A-4DD6-A381-8286DC7A4FAD}"/>
    <dgm:cxn modelId="{DFCB4B4A-55AE-4B07-A599-D070931417E6}" type="presParOf" srcId="{3B366DAE-3C71-4189-8E4A-E450C4E525A4}" destId="{B88AF1FC-479E-45F4-8B2B-F8556B6B497D}" srcOrd="0" destOrd="0" presId="urn:microsoft.com/office/officeart/2005/8/layout/list1"/>
    <dgm:cxn modelId="{D9C2D073-2FEB-4EF7-A88D-7C5BB8251B43}" type="presParOf" srcId="{B88AF1FC-479E-45F4-8B2B-F8556B6B497D}" destId="{5735B72D-391A-45C9-93CD-134DA0E2C2EB}" srcOrd="0" destOrd="0" presId="urn:microsoft.com/office/officeart/2005/8/layout/list1"/>
    <dgm:cxn modelId="{3059FB58-7937-4CEB-9118-F9A87EA2E5BC}" type="presParOf" srcId="{B88AF1FC-479E-45F4-8B2B-F8556B6B497D}" destId="{75A57155-6C77-44A2-BF5A-6CFEDB93737C}" srcOrd="1" destOrd="0" presId="urn:microsoft.com/office/officeart/2005/8/layout/list1"/>
    <dgm:cxn modelId="{52FDAE44-3407-4CAB-973C-9D7F6AB29211}" type="presParOf" srcId="{3B366DAE-3C71-4189-8E4A-E450C4E525A4}" destId="{B7B7BA1E-01CD-43E3-99DB-9BCBF9799DE6}" srcOrd="1" destOrd="0" presId="urn:microsoft.com/office/officeart/2005/8/layout/list1"/>
    <dgm:cxn modelId="{AE4C3A88-D2BB-4C3F-95B5-56CE2B131580}" type="presParOf" srcId="{3B366DAE-3C71-4189-8E4A-E450C4E525A4}" destId="{9C1C8632-CD59-460C-A9B1-F54C532D8390}" srcOrd="2" destOrd="0" presId="urn:microsoft.com/office/officeart/2005/8/layout/list1"/>
    <dgm:cxn modelId="{07D1B7AD-9498-4ADA-953D-3148CF1C6F22}" type="presParOf" srcId="{3B366DAE-3C71-4189-8E4A-E450C4E525A4}" destId="{6F1EA0FD-904C-4041-9764-4865E85A15D5}" srcOrd="3" destOrd="0" presId="urn:microsoft.com/office/officeart/2005/8/layout/list1"/>
    <dgm:cxn modelId="{74C02D67-926B-4F60-9B95-62E8EC525CA1}" type="presParOf" srcId="{3B366DAE-3C71-4189-8E4A-E450C4E525A4}" destId="{53AEE4AC-A4DF-48A2-8D98-BEB2DA368FE9}" srcOrd="4" destOrd="0" presId="urn:microsoft.com/office/officeart/2005/8/layout/list1"/>
    <dgm:cxn modelId="{C3778B6D-B3AC-4D16-A2FF-3F322D18D710}" type="presParOf" srcId="{53AEE4AC-A4DF-48A2-8D98-BEB2DA368FE9}" destId="{16F2C067-355C-4C8F-BE38-22B087C3CF54}" srcOrd="0" destOrd="0" presId="urn:microsoft.com/office/officeart/2005/8/layout/list1"/>
    <dgm:cxn modelId="{6FEFBC01-D6F1-4E72-8EB8-AF1F310BD1AA}" type="presParOf" srcId="{53AEE4AC-A4DF-48A2-8D98-BEB2DA368FE9}" destId="{2C6D3669-3579-4318-A2C4-77EB6660288B}" srcOrd="1" destOrd="0" presId="urn:microsoft.com/office/officeart/2005/8/layout/list1"/>
    <dgm:cxn modelId="{A7D27EA7-4395-4A31-91B7-9CEA7959A88A}" type="presParOf" srcId="{3B366DAE-3C71-4189-8E4A-E450C4E525A4}" destId="{AF188E12-68CF-4BD2-AA0B-630D35F2D519}" srcOrd="5" destOrd="0" presId="urn:microsoft.com/office/officeart/2005/8/layout/list1"/>
    <dgm:cxn modelId="{5EF8F600-EC4E-4BDF-B81D-776768E4731D}" type="presParOf" srcId="{3B366DAE-3C71-4189-8E4A-E450C4E525A4}" destId="{F2DF20F2-0056-4446-8F53-F17D0485804D}" srcOrd="6" destOrd="0" presId="urn:microsoft.com/office/officeart/2005/8/layout/list1"/>
    <dgm:cxn modelId="{EC7BD89F-090E-4DA6-9AF6-022550229149}" type="presParOf" srcId="{3B366DAE-3C71-4189-8E4A-E450C4E525A4}" destId="{FC39FC0D-5497-4D66-8378-089F324C7228}" srcOrd="7" destOrd="0" presId="urn:microsoft.com/office/officeart/2005/8/layout/list1"/>
    <dgm:cxn modelId="{6A3E6FC3-8BB2-4C34-AA9F-9599AF0C769E}" type="presParOf" srcId="{3B366DAE-3C71-4189-8E4A-E450C4E525A4}" destId="{71544827-3A7D-44FB-BE5B-0CA1F8754892}" srcOrd="8" destOrd="0" presId="urn:microsoft.com/office/officeart/2005/8/layout/list1"/>
    <dgm:cxn modelId="{BC058103-CCDB-4AF5-89A0-FB2839D46D28}" type="presParOf" srcId="{71544827-3A7D-44FB-BE5B-0CA1F8754892}" destId="{6DFD10F5-35D9-45B1-9DB9-2D1EB10100B3}" srcOrd="0" destOrd="0" presId="urn:microsoft.com/office/officeart/2005/8/layout/list1"/>
    <dgm:cxn modelId="{9A408A98-67B0-4E00-B86A-E19F2A0A5DC5}" type="presParOf" srcId="{71544827-3A7D-44FB-BE5B-0CA1F8754892}" destId="{78F9770C-FEE3-4F82-AC19-F03DE55B7789}" srcOrd="1" destOrd="0" presId="urn:microsoft.com/office/officeart/2005/8/layout/list1"/>
    <dgm:cxn modelId="{6008E666-EEC0-4FCB-B371-CBD124C54105}" type="presParOf" srcId="{3B366DAE-3C71-4189-8E4A-E450C4E525A4}" destId="{73D2A193-6E64-41EE-AD7E-E42A490E72E3}" srcOrd="9" destOrd="0" presId="urn:microsoft.com/office/officeart/2005/8/layout/list1"/>
    <dgm:cxn modelId="{0C34003A-57C2-4EAC-B5FA-62227A400A43}" type="presParOf" srcId="{3B366DAE-3C71-4189-8E4A-E450C4E525A4}" destId="{73619EBA-C31E-4396-AB15-79EB45A899A1}" srcOrd="10" destOrd="0" presId="urn:microsoft.com/office/officeart/2005/8/layout/list1"/>
    <dgm:cxn modelId="{425DE87D-27F8-4226-9FCE-A649DB91F26D}" type="presParOf" srcId="{3B366DAE-3C71-4189-8E4A-E450C4E525A4}" destId="{E589777C-4B1B-4CBB-B069-1BB4F05F2940}" srcOrd="11" destOrd="0" presId="urn:microsoft.com/office/officeart/2005/8/layout/list1"/>
    <dgm:cxn modelId="{E272FF6B-16A7-4A95-8A71-5681EF22E6A8}" type="presParOf" srcId="{3B366DAE-3C71-4189-8E4A-E450C4E525A4}" destId="{9380D7F5-FECF-48FF-88E9-5BF74478B20D}" srcOrd="12" destOrd="0" presId="urn:microsoft.com/office/officeart/2005/8/layout/list1"/>
    <dgm:cxn modelId="{01A84DB1-05A0-454A-BFCD-CFDEABD2326E}" type="presParOf" srcId="{9380D7F5-FECF-48FF-88E9-5BF74478B20D}" destId="{C9DF61C5-BDC3-4699-A0FF-9A21D1710DA1}" srcOrd="0" destOrd="0" presId="urn:microsoft.com/office/officeart/2005/8/layout/list1"/>
    <dgm:cxn modelId="{0FFBEF83-597E-46D5-904D-E2A79EFBBE85}" type="presParOf" srcId="{9380D7F5-FECF-48FF-88E9-5BF74478B20D}" destId="{30D5415E-C81C-4F97-9BB6-019F007108D4}" srcOrd="1" destOrd="0" presId="urn:microsoft.com/office/officeart/2005/8/layout/list1"/>
    <dgm:cxn modelId="{78A59851-6EE8-47D8-B04B-149F4DFA96D6}" type="presParOf" srcId="{3B366DAE-3C71-4189-8E4A-E450C4E525A4}" destId="{7E196D0F-F179-4DA2-8011-B95E1ABC2D6A}" srcOrd="13" destOrd="0" presId="urn:microsoft.com/office/officeart/2005/8/layout/list1"/>
    <dgm:cxn modelId="{BD8E671F-40EE-4329-B7A8-5C06BE9778B3}" type="presParOf" srcId="{3B366DAE-3C71-4189-8E4A-E450C4E525A4}" destId="{4E6A7AAF-18E3-44C6-95CD-6647E318BA36}" srcOrd="14" destOrd="0" presId="urn:microsoft.com/office/officeart/2005/8/layout/list1"/>
    <dgm:cxn modelId="{0D96900F-1D6B-4C1D-BA86-409DA836FF14}" type="presParOf" srcId="{3B366DAE-3C71-4189-8E4A-E450C4E525A4}" destId="{A75CCDD5-245C-42A7-93BA-7036C72EAF91}" srcOrd="15" destOrd="0" presId="urn:microsoft.com/office/officeart/2005/8/layout/list1"/>
    <dgm:cxn modelId="{1CE27B03-98EF-427D-A403-A7C0EFF7DDB1}" type="presParOf" srcId="{3B366DAE-3C71-4189-8E4A-E450C4E525A4}" destId="{FF8C1DC2-2467-486D-8604-10EE9CDB1457}" srcOrd="16" destOrd="0" presId="urn:microsoft.com/office/officeart/2005/8/layout/list1"/>
    <dgm:cxn modelId="{36902AAA-04DD-4F70-BD87-E7168172E9DC}" type="presParOf" srcId="{FF8C1DC2-2467-486D-8604-10EE9CDB1457}" destId="{5723F3CA-4343-4E6F-B429-E4A3219215D6}" srcOrd="0" destOrd="0" presId="urn:microsoft.com/office/officeart/2005/8/layout/list1"/>
    <dgm:cxn modelId="{1320F70D-49A2-446F-9EDB-557E0BCD14EC}" type="presParOf" srcId="{FF8C1DC2-2467-486D-8604-10EE9CDB1457}" destId="{21AB8436-8E4A-4E7F-9B32-B586FE9BD6F4}" srcOrd="1" destOrd="0" presId="urn:microsoft.com/office/officeart/2005/8/layout/list1"/>
    <dgm:cxn modelId="{F6EC24E1-995F-4BB0-90A3-0EA874EC73C2}" type="presParOf" srcId="{3B366DAE-3C71-4189-8E4A-E450C4E525A4}" destId="{96709BA4-7445-4325-8847-3C05A2256148}" srcOrd="17" destOrd="0" presId="urn:microsoft.com/office/officeart/2005/8/layout/list1"/>
    <dgm:cxn modelId="{68B471A4-05AE-46F1-BD3E-E76D4C6983E8}" type="presParOf" srcId="{3B366DAE-3C71-4189-8E4A-E450C4E525A4}" destId="{E6ED6103-9E2C-4444-B4CC-D576F331E4A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E860A-F091-4204-BC89-D189E44BEF93}">
      <dsp:nvSpPr>
        <dsp:cNvPr id="0" name=""/>
        <dsp:cNvSpPr/>
      </dsp:nvSpPr>
      <dsp:spPr>
        <a:xfrm>
          <a:off x="0" y="0"/>
          <a:ext cx="5224681" cy="52246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35369-EEC2-4EC4-821A-FE84903893F8}">
      <dsp:nvSpPr>
        <dsp:cNvPr id="0" name=""/>
        <dsp:cNvSpPr/>
      </dsp:nvSpPr>
      <dsp:spPr>
        <a:xfrm>
          <a:off x="2612340" y="0"/>
          <a:ext cx="8882974" cy="52246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На берегах рек;</a:t>
          </a:r>
          <a:endParaRPr lang="en-US" sz="3000" kern="1200"/>
        </a:p>
      </dsp:txBody>
      <dsp:txXfrm>
        <a:off x="2612340" y="0"/>
        <a:ext cx="8882974" cy="653086"/>
      </dsp:txXfrm>
    </dsp:sp>
    <dsp:sp modelId="{3EE93B73-004A-48CF-8086-18815A97F717}">
      <dsp:nvSpPr>
        <dsp:cNvPr id="0" name=""/>
        <dsp:cNvSpPr/>
      </dsp:nvSpPr>
      <dsp:spPr>
        <a:xfrm>
          <a:off x="457160" y="653086"/>
          <a:ext cx="4310361" cy="431036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9A18B-CC8D-479F-BC6F-8B44ADBF66A6}">
      <dsp:nvSpPr>
        <dsp:cNvPr id="0" name=""/>
        <dsp:cNvSpPr/>
      </dsp:nvSpPr>
      <dsp:spPr>
        <a:xfrm>
          <a:off x="2612340" y="653086"/>
          <a:ext cx="8882974" cy="43103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В удобных для пристани устьях;</a:t>
          </a:r>
          <a:endParaRPr lang="en-US" sz="3000" kern="1200"/>
        </a:p>
      </dsp:txBody>
      <dsp:txXfrm>
        <a:off x="2612340" y="653086"/>
        <a:ext cx="8882974" cy="653087"/>
      </dsp:txXfrm>
    </dsp:sp>
    <dsp:sp modelId="{A4FD3A06-9E17-488C-9B7B-EB81B828F69E}">
      <dsp:nvSpPr>
        <dsp:cNvPr id="0" name=""/>
        <dsp:cNvSpPr/>
      </dsp:nvSpPr>
      <dsp:spPr>
        <a:xfrm>
          <a:off x="914321" y="1306173"/>
          <a:ext cx="3396039" cy="339603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95DD67-053D-42F3-824F-EA427179FEBF}">
      <dsp:nvSpPr>
        <dsp:cNvPr id="0" name=""/>
        <dsp:cNvSpPr/>
      </dsp:nvSpPr>
      <dsp:spPr>
        <a:xfrm>
          <a:off x="2612340" y="1306173"/>
          <a:ext cx="8882974" cy="339603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Возле переправ через реки;</a:t>
          </a:r>
          <a:endParaRPr lang="en-US" sz="3000" kern="1200"/>
        </a:p>
      </dsp:txBody>
      <dsp:txXfrm>
        <a:off x="2612340" y="1306173"/>
        <a:ext cx="8882974" cy="653081"/>
      </dsp:txXfrm>
    </dsp:sp>
    <dsp:sp modelId="{CBE92735-9A14-4CB1-86F4-7D36D4D21936}">
      <dsp:nvSpPr>
        <dsp:cNvPr id="0" name=""/>
        <dsp:cNvSpPr/>
      </dsp:nvSpPr>
      <dsp:spPr>
        <a:xfrm>
          <a:off x="1371479" y="1959255"/>
          <a:ext cx="2481723" cy="24817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5E938-AF43-4060-8D9B-ECF6C34AE696}">
      <dsp:nvSpPr>
        <dsp:cNvPr id="0" name=""/>
        <dsp:cNvSpPr/>
      </dsp:nvSpPr>
      <dsp:spPr>
        <a:xfrm>
          <a:off x="2612340" y="1959255"/>
          <a:ext cx="8882974" cy="24817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На пересечении дорог;</a:t>
          </a:r>
          <a:endParaRPr lang="en-US" sz="3000" kern="1200"/>
        </a:p>
      </dsp:txBody>
      <dsp:txXfrm>
        <a:off x="2612340" y="1959255"/>
        <a:ext cx="8882974" cy="653086"/>
      </dsp:txXfrm>
    </dsp:sp>
    <dsp:sp modelId="{B2502FF8-E01D-40B4-8799-BD031BC86120}">
      <dsp:nvSpPr>
        <dsp:cNvPr id="0" name=""/>
        <dsp:cNvSpPr/>
      </dsp:nvSpPr>
      <dsp:spPr>
        <a:xfrm>
          <a:off x="1828639" y="2612342"/>
          <a:ext cx="1567403" cy="156740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DF628-EA33-4BF0-A3CB-C53EC265B803}">
      <dsp:nvSpPr>
        <dsp:cNvPr id="0" name=""/>
        <dsp:cNvSpPr/>
      </dsp:nvSpPr>
      <dsp:spPr>
        <a:xfrm>
          <a:off x="2612340" y="2612342"/>
          <a:ext cx="8882974" cy="15674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У княжеских замков;</a:t>
          </a:r>
          <a:endParaRPr lang="en-US" sz="3000" kern="1200"/>
        </a:p>
      </dsp:txBody>
      <dsp:txXfrm>
        <a:off x="2612340" y="2612342"/>
        <a:ext cx="8882974" cy="653087"/>
      </dsp:txXfrm>
    </dsp:sp>
    <dsp:sp modelId="{9F7D26C9-DCB6-4F01-AF85-85920B754BAF}">
      <dsp:nvSpPr>
        <dsp:cNvPr id="0" name=""/>
        <dsp:cNvSpPr/>
      </dsp:nvSpPr>
      <dsp:spPr>
        <a:xfrm>
          <a:off x="2285800" y="3265429"/>
          <a:ext cx="653081" cy="65308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98776-81C8-459B-90C1-978639D5CD6E}">
      <dsp:nvSpPr>
        <dsp:cNvPr id="0" name=""/>
        <dsp:cNvSpPr/>
      </dsp:nvSpPr>
      <dsp:spPr>
        <a:xfrm>
          <a:off x="2612340" y="3265429"/>
          <a:ext cx="8882974" cy="6530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smtClean="0"/>
            <a:t>У стен монастырей;</a:t>
          </a:r>
          <a:endParaRPr lang="en-US" sz="3000" kern="1200"/>
        </a:p>
      </dsp:txBody>
      <dsp:txXfrm>
        <a:off x="2612340" y="3265429"/>
        <a:ext cx="8882974" cy="653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ACF29-0243-4415-B1BA-1BC53FDB563B}">
      <dsp:nvSpPr>
        <dsp:cNvPr id="0" name=""/>
        <dsp:cNvSpPr/>
      </dsp:nvSpPr>
      <dsp:spPr>
        <a:xfrm>
          <a:off x="879130" y="0"/>
          <a:ext cx="9963476" cy="38506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6E650-CAA2-40E3-B8B4-CE96C34A4774}">
      <dsp:nvSpPr>
        <dsp:cNvPr id="0" name=""/>
        <dsp:cNvSpPr/>
      </dsp:nvSpPr>
      <dsp:spPr>
        <a:xfrm>
          <a:off x="12591" y="1155191"/>
          <a:ext cx="3772934" cy="1540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Отделение ремесла от с/х;</a:t>
          </a:r>
          <a:endParaRPr lang="en-US" sz="3000" kern="1200" dirty="0"/>
        </a:p>
      </dsp:txBody>
      <dsp:txXfrm>
        <a:off x="87780" y="1230380"/>
        <a:ext cx="3622556" cy="1389877"/>
      </dsp:txXfrm>
    </dsp:sp>
    <dsp:sp modelId="{31BFDD1A-4806-419B-984C-13001A9D6815}">
      <dsp:nvSpPr>
        <dsp:cNvPr id="0" name=""/>
        <dsp:cNvSpPr/>
      </dsp:nvSpPr>
      <dsp:spPr>
        <a:xfrm>
          <a:off x="3974401" y="1155191"/>
          <a:ext cx="3772934" cy="1540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Развитие обмена и торговли;</a:t>
          </a:r>
          <a:endParaRPr lang="en-US" sz="3000" kern="1200" dirty="0"/>
        </a:p>
      </dsp:txBody>
      <dsp:txXfrm>
        <a:off x="4049590" y="1230380"/>
        <a:ext cx="3622556" cy="1389877"/>
      </dsp:txXfrm>
    </dsp:sp>
    <dsp:sp modelId="{F8C9A724-4621-43D5-A700-9DE631269784}">
      <dsp:nvSpPr>
        <dsp:cNvPr id="0" name=""/>
        <dsp:cNvSpPr/>
      </dsp:nvSpPr>
      <dsp:spPr>
        <a:xfrm>
          <a:off x="7936211" y="1155191"/>
          <a:ext cx="3772934" cy="1540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Необходимость обороны от врагов.</a:t>
          </a:r>
          <a:endParaRPr lang="en-US" sz="3000" kern="1200" dirty="0"/>
        </a:p>
      </dsp:txBody>
      <dsp:txXfrm>
        <a:off x="8011400" y="1230380"/>
        <a:ext cx="3622556" cy="1389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2BF9F-29E5-454D-AB4B-1E314F733B38}">
      <dsp:nvSpPr>
        <dsp:cNvPr id="0" name=""/>
        <dsp:cNvSpPr/>
      </dsp:nvSpPr>
      <dsp:spPr>
        <a:xfrm>
          <a:off x="0" y="0"/>
          <a:ext cx="12192000" cy="170357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5C535-2665-4C83-AD79-3AA69CAB5E20}">
      <dsp:nvSpPr>
        <dsp:cNvPr id="0" name=""/>
        <dsp:cNvSpPr/>
      </dsp:nvSpPr>
      <dsp:spPr>
        <a:xfrm>
          <a:off x="369117" y="227143"/>
          <a:ext cx="2663666" cy="12492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0A1F9-083E-4CD6-886C-8F5E811CE8DB}">
      <dsp:nvSpPr>
        <dsp:cNvPr id="0" name=""/>
        <dsp:cNvSpPr/>
      </dsp:nvSpPr>
      <dsp:spPr>
        <a:xfrm rot="10800000">
          <a:off x="369117" y="1703574"/>
          <a:ext cx="2663666" cy="2082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 названий рек</a:t>
          </a:r>
          <a:endParaRPr lang="en-US" sz="2800" kern="1200" dirty="0"/>
        </a:p>
      </dsp:txBody>
      <dsp:txXfrm rot="10800000">
        <a:off x="433150" y="1703574"/>
        <a:ext cx="2535600" cy="2018113"/>
      </dsp:txXfrm>
    </dsp:sp>
    <dsp:sp modelId="{110093B4-D494-43AC-88E8-A6F72262355B}">
      <dsp:nvSpPr>
        <dsp:cNvPr id="0" name=""/>
        <dsp:cNvSpPr/>
      </dsp:nvSpPr>
      <dsp:spPr>
        <a:xfrm>
          <a:off x="3299150" y="227143"/>
          <a:ext cx="2663666" cy="12492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BAAE4-BB85-4FEA-9BAA-C6C4F0DBE847}">
      <dsp:nvSpPr>
        <dsp:cNvPr id="0" name=""/>
        <dsp:cNvSpPr/>
      </dsp:nvSpPr>
      <dsp:spPr>
        <a:xfrm rot="10800000">
          <a:off x="3299150" y="1703574"/>
          <a:ext cx="2663666" cy="2082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 имени князя</a:t>
          </a:r>
          <a:endParaRPr lang="en-US" sz="2800" kern="1200" dirty="0"/>
        </a:p>
      </dsp:txBody>
      <dsp:txXfrm rot="10800000">
        <a:off x="3363183" y="1703574"/>
        <a:ext cx="2535600" cy="2018113"/>
      </dsp:txXfrm>
    </dsp:sp>
    <dsp:sp modelId="{77D50703-DAAC-4C04-BC21-6FCD6B0EB89E}">
      <dsp:nvSpPr>
        <dsp:cNvPr id="0" name=""/>
        <dsp:cNvSpPr/>
      </dsp:nvSpPr>
      <dsp:spPr>
        <a:xfrm>
          <a:off x="6229183" y="227143"/>
          <a:ext cx="2663666" cy="12492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87F8E0-9723-4054-9641-57AC87A010C0}">
      <dsp:nvSpPr>
        <dsp:cNvPr id="0" name=""/>
        <dsp:cNvSpPr/>
      </dsp:nvSpPr>
      <dsp:spPr>
        <a:xfrm rot="10800000">
          <a:off x="6229183" y="1703574"/>
          <a:ext cx="2663666" cy="2082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 времени существования</a:t>
          </a:r>
          <a:endParaRPr lang="en-US" sz="2800" kern="1200" dirty="0"/>
        </a:p>
      </dsp:txBody>
      <dsp:txXfrm rot="10800000">
        <a:off x="6293216" y="1703574"/>
        <a:ext cx="2535600" cy="2018113"/>
      </dsp:txXfrm>
    </dsp:sp>
    <dsp:sp modelId="{BB6ACC2C-B41E-49A3-AE9E-1602146BF3CA}">
      <dsp:nvSpPr>
        <dsp:cNvPr id="0" name=""/>
        <dsp:cNvSpPr/>
      </dsp:nvSpPr>
      <dsp:spPr>
        <a:xfrm>
          <a:off x="9159216" y="227143"/>
          <a:ext cx="2663666" cy="12492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95B53-3233-4024-9D77-DECFF7FE1A4C}">
      <dsp:nvSpPr>
        <dsp:cNvPr id="0" name=""/>
        <dsp:cNvSpPr/>
      </dsp:nvSpPr>
      <dsp:spPr>
        <a:xfrm rot="10800000">
          <a:off x="9159216" y="1703574"/>
          <a:ext cx="2663666" cy="208214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От окружающей природы</a:t>
          </a:r>
          <a:endParaRPr lang="en-US" sz="2800" kern="1200" dirty="0"/>
        </a:p>
      </dsp:txBody>
      <dsp:txXfrm rot="10800000">
        <a:off x="9223249" y="1703574"/>
        <a:ext cx="2535600" cy="20181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09414-D16A-4AFF-9496-7F87834BED47}">
      <dsp:nvSpPr>
        <dsp:cNvPr id="0" name=""/>
        <dsp:cNvSpPr/>
      </dsp:nvSpPr>
      <dsp:spPr>
        <a:xfrm rot="5400000">
          <a:off x="-859535" y="859535"/>
          <a:ext cx="5730238" cy="40111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i="0" u="none" kern="1200" dirty="0" smtClean="0"/>
            <a:t>Функции</a:t>
          </a:r>
          <a:endParaRPr lang="en-US" sz="6500" b="1" i="0" u="none" kern="1200" dirty="0"/>
        </a:p>
      </dsp:txBody>
      <dsp:txXfrm rot="-5400000">
        <a:off x="1" y="2005584"/>
        <a:ext cx="4011167" cy="1719071"/>
      </dsp:txXfrm>
    </dsp:sp>
    <dsp:sp modelId="{4EF5D2AB-16C1-4D88-8B02-42C5F9C52EB6}">
      <dsp:nvSpPr>
        <dsp:cNvPr id="0" name=""/>
        <dsp:cNvSpPr/>
      </dsp:nvSpPr>
      <dsp:spPr>
        <a:xfrm rot="5400000">
          <a:off x="5873495" y="-1862328"/>
          <a:ext cx="3724655" cy="74493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Административно-фискальная</a:t>
          </a:r>
          <a:endParaRPr lang="en-US" sz="3600" b="1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Военно-оборонительная</a:t>
          </a:r>
          <a:endParaRPr lang="en-US" sz="3600" b="1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Торгово-ремесленная</a:t>
          </a:r>
          <a:endParaRPr lang="en-US" sz="3600" b="1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Религиозная</a:t>
          </a:r>
          <a:endParaRPr lang="en-US" sz="3600" b="1" kern="1200" dirty="0"/>
        </a:p>
        <a:p>
          <a:pPr marL="285750" lvl="1" indent="-285750" algn="l" defTabSz="1600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b="1" kern="1200" dirty="0" smtClean="0"/>
            <a:t>Культурная</a:t>
          </a:r>
          <a:endParaRPr lang="en-US" sz="3600" b="1" kern="1200" dirty="0"/>
        </a:p>
      </dsp:txBody>
      <dsp:txXfrm rot="-5400000">
        <a:off x="4011167" y="181823"/>
        <a:ext cx="7267489" cy="3361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6A4EC-7042-4648-9748-DFAAA2CB3878}">
      <dsp:nvSpPr>
        <dsp:cNvPr id="0" name=""/>
        <dsp:cNvSpPr/>
      </dsp:nvSpPr>
      <dsp:spPr>
        <a:xfrm>
          <a:off x="0" y="12227"/>
          <a:ext cx="11887200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ремёсла</a:t>
          </a:r>
          <a:endParaRPr lang="en-US" sz="3600" b="1" kern="1200" dirty="0"/>
        </a:p>
      </dsp:txBody>
      <dsp:txXfrm>
        <a:off x="42036" y="54263"/>
        <a:ext cx="11803128" cy="777048"/>
      </dsp:txXfrm>
    </dsp:sp>
    <dsp:sp modelId="{3E7DB26B-D53D-4079-9D3F-279769D2042E}">
      <dsp:nvSpPr>
        <dsp:cNvPr id="0" name=""/>
        <dsp:cNvSpPr/>
      </dsp:nvSpPr>
      <dsp:spPr>
        <a:xfrm>
          <a:off x="0" y="873347"/>
          <a:ext cx="11887200" cy="2332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19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кузнечное, 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гончарство, 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кожевенное, 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бондарное, 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ювелирное и др. </a:t>
          </a:r>
          <a:endParaRPr lang="en-US" sz="2800" b="1" kern="1200" dirty="0"/>
        </a:p>
      </dsp:txBody>
      <dsp:txXfrm>
        <a:off x="0" y="873347"/>
        <a:ext cx="11887200" cy="2332890"/>
      </dsp:txXfrm>
    </dsp:sp>
    <dsp:sp modelId="{AAAD0687-81F7-4D1A-998F-FBBC674F714F}">
      <dsp:nvSpPr>
        <dsp:cNvPr id="0" name=""/>
        <dsp:cNvSpPr/>
      </dsp:nvSpPr>
      <dsp:spPr>
        <a:xfrm>
          <a:off x="0" y="3206237"/>
          <a:ext cx="11887200" cy="861120"/>
        </a:xfrm>
        <a:prstGeom prst="roundRect">
          <a:avLst/>
        </a:prstGeom>
        <a:solidFill>
          <a:schemeClr val="accent2">
            <a:hueOff val="-14652658"/>
            <a:satOff val="25593"/>
            <a:lumOff val="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Торговля</a:t>
          </a:r>
          <a:endParaRPr lang="en-US" sz="3600" b="1" kern="1200" dirty="0"/>
        </a:p>
      </dsp:txBody>
      <dsp:txXfrm>
        <a:off x="42036" y="3248273"/>
        <a:ext cx="11803128" cy="777048"/>
      </dsp:txXfrm>
    </dsp:sp>
    <dsp:sp modelId="{9A82714C-4C91-408B-906F-1CFCDD105B12}">
      <dsp:nvSpPr>
        <dsp:cNvPr id="0" name=""/>
        <dsp:cNvSpPr/>
      </dsp:nvSpPr>
      <dsp:spPr>
        <a:xfrm>
          <a:off x="0" y="4067358"/>
          <a:ext cx="11887200" cy="1380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7419" tIns="35560" rIns="199136" bIns="35560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имела характер обмена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путь «Из варяг в греки"</a:t>
          </a:r>
          <a:endParaRPr lang="en-US" sz="2800" b="1" kern="1200" dirty="0"/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b="1" kern="1200" dirty="0" smtClean="0"/>
            <a:t>Волоки – сухопутные пути между реками</a:t>
          </a:r>
          <a:endParaRPr lang="en-US" sz="2800" b="1" kern="1200" dirty="0"/>
        </a:p>
      </dsp:txBody>
      <dsp:txXfrm>
        <a:off x="0" y="4067358"/>
        <a:ext cx="11887200" cy="13806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C8632-CD59-460C-A9B1-F54C532D8390}">
      <dsp:nvSpPr>
        <dsp:cNvPr id="0" name=""/>
        <dsp:cNvSpPr/>
      </dsp:nvSpPr>
      <dsp:spPr>
        <a:xfrm>
          <a:off x="0" y="453567"/>
          <a:ext cx="1005840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57155-6C77-44A2-BF5A-6CFEDB93737C}">
      <dsp:nvSpPr>
        <dsp:cNvPr id="0" name=""/>
        <dsp:cNvSpPr/>
      </dsp:nvSpPr>
      <dsp:spPr>
        <a:xfrm>
          <a:off x="502920" y="40287"/>
          <a:ext cx="7040880" cy="8265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Путь из «варяг в греки»</a:t>
          </a:r>
          <a:endParaRPr lang="ru-RU" sz="4000" b="1" kern="1200" dirty="0"/>
        </a:p>
      </dsp:txBody>
      <dsp:txXfrm>
        <a:off x="543269" y="80636"/>
        <a:ext cx="6960182" cy="745862"/>
      </dsp:txXfrm>
    </dsp:sp>
    <dsp:sp modelId="{F2DF20F2-0056-4446-8F53-F17D0485804D}">
      <dsp:nvSpPr>
        <dsp:cNvPr id="0" name=""/>
        <dsp:cNvSpPr/>
      </dsp:nvSpPr>
      <dsp:spPr>
        <a:xfrm>
          <a:off x="0" y="1723647"/>
          <a:ext cx="1005840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D3669-3579-4318-A2C4-77EB6660288B}">
      <dsp:nvSpPr>
        <dsp:cNvPr id="0" name=""/>
        <dsp:cNvSpPr/>
      </dsp:nvSpPr>
      <dsp:spPr>
        <a:xfrm>
          <a:off x="502920" y="1310367"/>
          <a:ext cx="7040880" cy="826560"/>
        </a:xfrm>
        <a:prstGeom prst="roundRect">
          <a:avLst/>
        </a:prstGeom>
        <a:solidFill>
          <a:schemeClr val="accent4">
            <a:hueOff val="-3954187"/>
            <a:satOff val="-4132"/>
            <a:lumOff val="103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Много кладов монет и слитков серебра</a:t>
          </a:r>
          <a:endParaRPr lang="ru-RU" sz="3200" b="1" kern="1200" dirty="0"/>
        </a:p>
      </dsp:txBody>
      <dsp:txXfrm>
        <a:off x="543269" y="1350716"/>
        <a:ext cx="6960182" cy="745862"/>
      </dsp:txXfrm>
    </dsp:sp>
    <dsp:sp modelId="{73619EBA-C31E-4396-AB15-79EB45A899A1}">
      <dsp:nvSpPr>
        <dsp:cNvPr id="0" name=""/>
        <dsp:cNvSpPr/>
      </dsp:nvSpPr>
      <dsp:spPr>
        <a:xfrm>
          <a:off x="0" y="2993727"/>
          <a:ext cx="1005840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9770C-FEE3-4F82-AC19-F03DE55B7789}">
      <dsp:nvSpPr>
        <dsp:cNvPr id="0" name=""/>
        <dsp:cNvSpPr/>
      </dsp:nvSpPr>
      <dsp:spPr>
        <a:xfrm>
          <a:off x="502920" y="2580448"/>
          <a:ext cx="7040880" cy="826560"/>
        </a:xfrm>
        <a:prstGeom prst="roundRect">
          <a:avLst/>
        </a:prstGeom>
        <a:solidFill>
          <a:schemeClr val="accent4">
            <a:hueOff val="-7908374"/>
            <a:satOff val="-8264"/>
            <a:lumOff val="2059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9-10 вв. – арабский дирхем</a:t>
          </a:r>
          <a:endParaRPr lang="ru-RU" sz="3200" b="1" kern="1200" dirty="0"/>
        </a:p>
      </dsp:txBody>
      <dsp:txXfrm>
        <a:off x="543269" y="2620797"/>
        <a:ext cx="6960182" cy="745862"/>
      </dsp:txXfrm>
    </dsp:sp>
    <dsp:sp modelId="{4E6A7AAF-18E3-44C6-95CD-6647E318BA36}">
      <dsp:nvSpPr>
        <dsp:cNvPr id="0" name=""/>
        <dsp:cNvSpPr/>
      </dsp:nvSpPr>
      <dsp:spPr>
        <a:xfrm>
          <a:off x="0" y="4263808"/>
          <a:ext cx="1005840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5415E-C81C-4F97-9BB6-019F007108D4}">
      <dsp:nvSpPr>
        <dsp:cNvPr id="0" name=""/>
        <dsp:cNvSpPr/>
      </dsp:nvSpPr>
      <dsp:spPr>
        <a:xfrm>
          <a:off x="502920" y="3850528"/>
          <a:ext cx="7040880" cy="826560"/>
        </a:xfrm>
        <a:prstGeom prst="roundRect">
          <a:avLst/>
        </a:prstGeom>
        <a:solidFill>
          <a:schemeClr val="accent4">
            <a:hueOff val="-11862561"/>
            <a:satOff val="-12395"/>
            <a:lumOff val="3089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10-11 вв. – денарий</a:t>
          </a:r>
          <a:endParaRPr lang="ru-RU" sz="3600" b="1" kern="1200" dirty="0"/>
        </a:p>
      </dsp:txBody>
      <dsp:txXfrm>
        <a:off x="543269" y="3890877"/>
        <a:ext cx="6960182" cy="745862"/>
      </dsp:txXfrm>
    </dsp:sp>
    <dsp:sp modelId="{E6ED6103-9E2C-4444-B4CC-D576F331E4AF}">
      <dsp:nvSpPr>
        <dsp:cNvPr id="0" name=""/>
        <dsp:cNvSpPr/>
      </dsp:nvSpPr>
      <dsp:spPr>
        <a:xfrm>
          <a:off x="0" y="5533888"/>
          <a:ext cx="10058401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B8436-8E4A-4E7F-9B32-B586FE9BD6F4}">
      <dsp:nvSpPr>
        <dsp:cNvPr id="0" name=""/>
        <dsp:cNvSpPr/>
      </dsp:nvSpPr>
      <dsp:spPr>
        <a:xfrm>
          <a:off x="502920" y="5120607"/>
          <a:ext cx="7036937" cy="826560"/>
        </a:xfrm>
        <a:prstGeom prst="roundRect">
          <a:avLst/>
        </a:prstGeom>
        <a:solidFill>
          <a:schemeClr val="accent4">
            <a:hueOff val="-15816747"/>
            <a:satOff val="-16527"/>
            <a:lumOff val="4118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12-13 вв. – безмонетный период- слитковое серебро (ГРИВНЫ)</a:t>
          </a:r>
          <a:endParaRPr lang="ru-RU" sz="2800" b="1" kern="1200" dirty="0"/>
        </a:p>
      </dsp:txBody>
      <dsp:txXfrm>
        <a:off x="543269" y="5160956"/>
        <a:ext cx="6956239" cy="745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4C1B8CD-1365-4133-AD41-86EA49F412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0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75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30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3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3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9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772C379-9A7C-4C87-A116-CBE9F58B04C5}" type="datetimeFigureOut">
              <a:rPr lang="en-US" smtClean="0">
                <a:solidFill>
                  <a:srgbClr val="967E96">
                    <a:lumMod val="75000"/>
                  </a:srgbClr>
                </a:solidFill>
              </a:rPr>
              <a:pPr/>
              <a:t>9/21/2019</a:t>
            </a:fld>
            <a:endParaRPr lang="en-US" dirty="0">
              <a:solidFill>
                <a:srgbClr val="967E96">
                  <a:lumMod val="75000"/>
                </a:srgb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5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fld id="{8664C608-40B1-4030-A28D-5B74BC98ADCE}" type="datetimeFigureOut">
              <a:rPr lang="en-US" smtClean="0">
                <a:solidFill>
                  <a:srgbClr val="967E96">
                    <a:lumMod val="50000"/>
                  </a:srgbClr>
                </a:solidFill>
              </a:rPr>
              <a:pPr defTabSz="457200"/>
              <a:t>9/21/2019</a:t>
            </a:fld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967E96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defTabSz="457200"/>
            <a:fld id="{4FAB73BC-B049-4115-A692-8D63A059BFB8}" type="slidenum">
              <a:rPr lang="en-US" smtClean="0"/>
              <a:pPr defTabSz="45720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8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0110" y="2164108"/>
            <a:ext cx="9567135" cy="1793167"/>
          </a:xfrm>
        </p:spPr>
        <p:txBody>
          <a:bodyPr/>
          <a:lstStyle/>
          <a:p>
            <a:pPr algn="ctr"/>
            <a:r>
              <a:rPr lang="ru-RU" sz="8000" dirty="0" smtClean="0"/>
              <a:t>БИЛЕТ </a:t>
            </a:r>
            <a:r>
              <a:rPr lang="en-US" sz="8000" dirty="0"/>
              <a:t>4</a:t>
            </a:r>
            <a:r>
              <a:rPr lang="ru-RU" sz="8000" dirty="0" smtClean="0"/>
              <a:t>.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8745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2497"/>
          </a:xfrm>
        </p:spPr>
        <p:txBody>
          <a:bodyPr/>
          <a:lstStyle/>
          <a:p>
            <a:pPr algn="ctr"/>
            <a:r>
              <a:rPr lang="ru-RU" dirty="0" smtClean="0"/>
              <a:t>Денежное обращение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-1" y="578225"/>
          <a:ext cx="10058401" cy="6279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27" y="905807"/>
            <a:ext cx="4508473" cy="4755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3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A57155-6C77-44A2-BF5A-6CFEDB9373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5A57155-6C77-44A2-BF5A-6CFEDB9373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1C8632-CD59-460C-A9B1-F54C532D83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9C1C8632-CD59-460C-A9B1-F54C532D83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6D3669-3579-4318-A2C4-77EB666028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2C6D3669-3579-4318-A2C4-77EB666028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DF20F2-0056-4446-8F53-F17D04858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2DF20F2-0056-4446-8F53-F17D048580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F9770C-FEE3-4F82-AC19-F03DE55B77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78F9770C-FEE3-4F82-AC19-F03DE55B77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619EBA-C31E-4396-AB15-79EB45A899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3619EBA-C31E-4396-AB15-79EB45A899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5415E-C81C-4F97-9BB6-019F00710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30D5415E-C81C-4F97-9BB6-019F00710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6A7AAF-18E3-44C6-95CD-6647E318BA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4E6A7AAF-18E3-44C6-95CD-6647E318BA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AB8436-8E4A-4E7F-9B32-B586FE9BD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21AB8436-8E4A-4E7F-9B32-B586FE9BD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ED6103-9E2C-4444-B4CC-D576F331E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E6ED6103-9E2C-4444-B4CC-D576F331E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43.radikal.ru/i100/0903/90/05e6a040180f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DC4"/>
              </a:clrFrom>
              <a:clrTo>
                <a:srgbClr val="FFFDC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/>
          <a:stretch/>
        </p:blipFill>
        <p:spPr bwMode="auto">
          <a:xfrm>
            <a:off x="0" y="0"/>
            <a:ext cx="6096000" cy="2922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9735" y="2921230"/>
            <a:ext cx="9068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Арабские средневековые монеты</a:t>
            </a:r>
            <a:endParaRPr lang="ru-RU" sz="4000" b="1" i="1" dirty="0"/>
          </a:p>
        </p:txBody>
      </p:sp>
      <p:pic>
        <p:nvPicPr>
          <p:cNvPr id="2052" name="Picture 4" descr="https://upload.wikimedia.org/wikipedia/commons/thumb/1/18/(ar-Rashid)_dirham_170h.jpg/300px-(ar-Rashid)_dirham_170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61" y="3628223"/>
            <a:ext cx="6255888" cy="31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6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ontent.nlb.by/content/dav/nlb/portal/content/File/Portal/Novosti/2014/April/2014.04.10/Collection/image016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4794" r="5263" b="2667"/>
          <a:stretch/>
        </p:blipFill>
        <p:spPr bwMode="auto">
          <a:xfrm>
            <a:off x="140676" y="0"/>
            <a:ext cx="5697416" cy="693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6051" y="266337"/>
            <a:ext cx="655335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Клад из дирхемов и денариев</a:t>
            </a:r>
            <a:endParaRPr lang="ru-RU" sz="54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6" name="Picture 4" descr="https://upload.wikimedia.org/wikipedia/commons/1/1b/Carolus_Magnus_denarus_Tarvisi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74" y="3138108"/>
            <a:ext cx="5430130" cy="26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32811" y="5566239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Денарий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9098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8/85/Griv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25" y="1076324"/>
            <a:ext cx="9525000" cy="5781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1423" y="276050"/>
            <a:ext cx="11159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Новгородская гривна из селища в районе Копорья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7439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831477" y="1543236"/>
            <a:ext cx="10529046" cy="158096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1. </a:t>
            </a:r>
            <a:r>
              <a:rPr lang="ru-RU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Города на территории Беларуси </a:t>
            </a:r>
            <a:r>
              <a:rPr lang="ru-RU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в </a:t>
            </a:r>
            <a:r>
              <a:rPr lang="ru-RU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IX – XI вв</a:t>
            </a:r>
            <a:r>
              <a:rPr lang="ru-RU" sz="4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.: происхождение названий и хозяйственная жизнь горожан</a:t>
            </a:r>
            <a:endParaRPr lang="ru-RU" sz="48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947408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tabLst>
                <a:tab pos="228600" algn="l"/>
              </a:tabLs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1)	Зарождение городов: причины возникновения, функции и части.</a:t>
            </a:r>
          </a:p>
          <a:p>
            <a:pPr lvl="0" algn="just" defTabSz="457200">
              <a:tabLst>
                <a:tab pos="228600" algn="l"/>
              </a:tabLs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2)	Занятия горожан и хозяйственная жизнь.</a:t>
            </a:r>
          </a:p>
          <a:p>
            <a:pPr lvl="0" algn="just" defTabSz="457200">
              <a:tabLst>
                <a:tab pos="228600" algn="l"/>
              </a:tabLst>
            </a:pPr>
            <a:r>
              <a:rPr lang="ru-RU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3)	Первые летописные упоминания о городах и происхождение названий.</a:t>
            </a:r>
          </a:p>
        </p:txBody>
      </p:sp>
    </p:spTree>
    <p:extLst>
      <p:ext uri="{BB962C8B-B14F-4D97-AF65-F5344CB8AC3E}">
        <p14:creationId xmlns:p14="http://schemas.microsoft.com/office/powerpoint/2010/main" val="12076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6998" y="17658"/>
            <a:ext cx="10038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/>
                <a:solidFill>
                  <a:srgbClr val="C00000"/>
                </a:solidFill>
              </a:rPr>
              <a:t>Пути возникновения городов</a:t>
            </a:r>
            <a:endParaRPr lang="ru-RU" sz="5400" b="1" dirty="0">
              <a:ln/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7927374"/>
              </p:ext>
            </p:extLst>
          </p:nvPr>
        </p:nvGraphicFramePr>
        <p:xfrm>
          <a:off x="296091" y="940988"/>
          <a:ext cx="11495315" cy="5224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3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5431249"/>
              </p:ext>
            </p:extLst>
          </p:nvPr>
        </p:nvGraphicFramePr>
        <p:xfrm>
          <a:off x="130627" y="1531259"/>
          <a:ext cx="11721737" cy="385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437779" y="423392"/>
            <a:ext cx="75087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Причины возникновения городов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957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8931" y="-11839"/>
            <a:ext cx="886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Происхождение названий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856090028"/>
              </p:ext>
            </p:extLst>
          </p:nvPr>
        </p:nvGraphicFramePr>
        <p:xfrm>
          <a:off x="0" y="1256543"/>
          <a:ext cx="12192000" cy="3785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10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1" b="8316"/>
          <a:stretch>
            <a:fillRect/>
          </a:stretch>
        </p:blipFill>
        <p:spPr bwMode="auto">
          <a:xfrm>
            <a:off x="0" y="119293"/>
            <a:ext cx="8162290" cy="6738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8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811" y="0"/>
            <a:ext cx="5221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Части города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37707"/>
            <a:ext cx="11890569" cy="39087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Детинец (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дзядзинец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)- </a:t>
            </a:r>
            <a:r>
              <a:rPr lang="ru-RU" sz="3600" b="1" dirty="0">
                <a:ln w="11430"/>
              </a:rPr>
              <a:t>укреплённый валами, рвами, </a:t>
            </a:r>
          </a:p>
          <a:p>
            <a:r>
              <a:rPr lang="ru-RU" sz="3600" b="1" dirty="0">
                <a:ln w="11430"/>
              </a:rPr>
              <a:t>стенами центр древнего города;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Посад-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>
                <a:ln w="11430"/>
              </a:rPr>
              <a:t>поселение горожан;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Торг- </a:t>
            </a:r>
            <a:r>
              <a:rPr lang="ru-RU" sz="3600" b="1" dirty="0">
                <a:ln w="11430"/>
              </a:rPr>
              <a:t>рынок;</a:t>
            </a:r>
          </a:p>
          <a:p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Собор- </a:t>
            </a:r>
            <a:r>
              <a:rPr lang="ru-RU" sz="3600" b="1" dirty="0">
                <a:ln w="11430"/>
              </a:rPr>
              <a:t>главная церковь города;</a:t>
            </a:r>
            <a:endParaRPr lang="ru-RU" sz="3600" b="1" dirty="0">
              <a:ln w="1143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912" y="1872257"/>
            <a:ext cx="4656088" cy="307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9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94088543"/>
              </p:ext>
            </p:extLst>
          </p:nvPr>
        </p:nvGraphicFramePr>
        <p:xfrm>
          <a:off x="400594" y="296091"/>
          <a:ext cx="11460480" cy="5730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4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3397491"/>
              </p:ext>
            </p:extLst>
          </p:nvPr>
        </p:nvGraphicFramePr>
        <p:xfrm>
          <a:off x="121920" y="1010193"/>
          <a:ext cx="11887200" cy="546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39461" y="171884"/>
            <a:ext cx="5618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Занятия горожан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72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204</Words>
  <Application>Microsoft Office PowerPoint</Application>
  <PresentationFormat>Широкоэкранный</PresentationFormat>
  <Paragraphs>54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Bookman Old Style</vt:lpstr>
      <vt:lpstr>Cambria</vt:lpstr>
      <vt:lpstr>Century Gothic</vt:lpstr>
      <vt:lpstr>Times New Roman</vt:lpstr>
      <vt:lpstr>Wingdings</vt:lpstr>
      <vt:lpstr>Дерево</vt:lpstr>
      <vt:lpstr>БИЛЕТ 4.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Денежное обращение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БИЛЕТ 4.</dc:title>
  <dc:creator>Galina Sventuhovskaya</dc:creator>
  <cp:lastModifiedBy>Galina Sventuhovskaya</cp:lastModifiedBy>
  <cp:revision>12</cp:revision>
  <dcterms:created xsi:type="dcterms:W3CDTF">2019-09-21T06:19:12Z</dcterms:created>
  <dcterms:modified xsi:type="dcterms:W3CDTF">2019-09-21T09:50:16Z</dcterms:modified>
</cp:coreProperties>
</file>