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40A3"/>
    <a:srgbClr val="933D93"/>
    <a:srgbClr val="983896"/>
    <a:srgbClr val="CC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BA673-EE69-460E-BF24-B824744E7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0EC817-4EFA-4CB8-96A2-15D5D7A3E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3BA4C-FEAB-4EB4-813C-BD7EC5E9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1AEC31-DFB2-48B5-A532-1516B4DC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0C366-E1AB-4A16-9A77-A4434EF8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8258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56EC7-C0B6-4D0A-9501-DFE76C93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8F6ED7-5F41-447C-8A08-39D6A134F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AF8D4-C54F-4A7E-805B-7951F93C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92665-A63D-42A6-9E4B-B52A07B8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2118E8-4FA7-4D4C-8616-EACD1FDB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981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8C38C-25ED-4961-B97D-9DD65916D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1116FB-55BE-4C8A-A6D9-C3DB4E144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3D3DA2-12E0-4BB9-94EF-C56D8448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9835EF-1635-42D7-88DC-0AACFED6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42983-40BA-4825-83BA-0150CA58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8739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3A1E0-B010-413A-82E7-381348B9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19612-2FC8-410D-A505-54674F453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79EAE-CBA1-4D3B-B9B1-199FEBC6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D77E5-B64A-4ED3-AFB4-17E20DD4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66393B-44C7-451B-B652-039D4B73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9292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52024-DFC4-4A1E-999F-2A0C1582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6361D2-5E0B-4093-868B-59E592D51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2B4E5-F17B-4DB7-BC62-273AD504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6E61D-A8D4-40E8-B112-3A82D353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4AA9E-6133-471A-8505-C68E0A02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2123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49E8-E700-4D1C-8FF4-B9B0D1C2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3CBEA-4F9D-491C-BBA3-6DBB0328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DD0851-4888-491F-9BD0-D23760692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2922D-C225-44EB-AA89-AD91EFA2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8FD22F-7FFC-4376-9BBF-EB98BAD8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A91066-BD65-475A-A147-E72AF84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4862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CB5F9-AB10-4B08-9F67-DA6DA340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D37D58-7C70-458C-B28F-753162966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2DE570-13EB-47A6-BF5C-675FF5846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6EF96B-CDCE-47CD-A22D-2336C9E0A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63E92B-5BD3-43F7-BF4D-F486647C2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8F480C-B44D-4EBA-824C-29E77AE0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6C275C-9F47-4E02-A688-D54A6B9A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0F6496-EED5-4942-8FAD-E71BA937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3335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A4A5F-0D3A-45FE-AFB0-0D011976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0ED5B5-32CA-4340-A98E-C507B07A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A19B18-B1AC-429B-B639-D17E8C3F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804571-8521-497D-8BEE-297BBA04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4325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35F955-E9D2-405C-90BD-226EA344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60FB60-94D9-4049-9AFB-3FDE88F1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550D96-A218-490B-9B65-DA433781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1205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D2171-1AD7-4B87-BEA5-6F5596A5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532D5-E2FC-491F-AB22-7C8D6427A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8D312E-4B77-411F-8FE0-EA9CCB1D4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9E87F3-4A85-4FCA-A632-7E10690C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1AD88-F800-4015-8FE9-C32E4D48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4705F7-E2C1-4503-9225-14753A43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5958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A0BFE-313B-4DA9-90F0-1C45CCBA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2E0EFD-3677-4B2F-A4CA-DD2102757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5BB701-D604-4EAA-97E8-CD3B8685B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CB5006-2F53-46ED-B414-437ADB95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594211-6068-4145-8D29-1C2F3A1B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2D31AB-A005-46DF-B39C-18C1C1FD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4701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4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2FFC4-D8A5-4E7B-BF1F-C6B3DCE5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E2A091-4C29-454A-9336-84B885D20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79243-2B32-4831-981D-3A8D21B8E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D33E-452C-4EFB-A2D7-9AEF0D80BAF1}" type="datetimeFigureOut">
              <a:rPr lang="ru-BY" smtClean="0"/>
              <a:t>19.11.2019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732F1-F0CE-4DDA-BCE8-5F36D4C63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D62885-5AA6-43FC-AFEF-424C44C89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BFE86-61D7-49B3-AD01-199BBA50058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5593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3EBF5197-3514-446C-A39E-210BD5ED7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39" y="10209"/>
            <a:ext cx="6353721" cy="6847791"/>
          </a:xfrm>
        </p:spPr>
      </p:pic>
    </p:spTree>
    <p:extLst>
      <p:ext uri="{BB962C8B-B14F-4D97-AF65-F5344CB8AC3E}">
        <p14:creationId xmlns:p14="http://schemas.microsoft.com/office/powerpoint/2010/main" val="213749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349EE5A7-D3D9-467B-B5C7-FE4C912AD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49" y="0"/>
            <a:ext cx="7539102" cy="6858000"/>
          </a:xfrm>
        </p:spPr>
      </p:pic>
    </p:spTree>
    <p:extLst>
      <p:ext uri="{BB962C8B-B14F-4D97-AF65-F5344CB8AC3E}">
        <p14:creationId xmlns:p14="http://schemas.microsoft.com/office/powerpoint/2010/main" val="284376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87B10B-2A91-41FA-88E8-9E80FD371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41" y="8688"/>
            <a:ext cx="7233596" cy="6849312"/>
          </a:xfrm>
        </p:spPr>
      </p:pic>
    </p:spTree>
    <p:extLst>
      <p:ext uri="{BB962C8B-B14F-4D97-AF65-F5344CB8AC3E}">
        <p14:creationId xmlns:p14="http://schemas.microsoft.com/office/powerpoint/2010/main" val="259071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603E36-DDF8-4B20-9BC5-9CD15E289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55" y="0"/>
            <a:ext cx="8628960" cy="6860291"/>
          </a:xfrm>
        </p:spPr>
      </p:pic>
    </p:spTree>
    <p:extLst>
      <p:ext uri="{BB962C8B-B14F-4D97-AF65-F5344CB8AC3E}">
        <p14:creationId xmlns:p14="http://schemas.microsoft.com/office/powerpoint/2010/main" val="112604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3300EB-7104-4AA0-A052-686C537A5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95" y="0"/>
            <a:ext cx="5255892" cy="6858000"/>
          </a:xfrm>
        </p:spPr>
      </p:pic>
    </p:spTree>
    <p:extLst>
      <p:ext uri="{BB962C8B-B14F-4D97-AF65-F5344CB8AC3E}">
        <p14:creationId xmlns:p14="http://schemas.microsoft.com/office/powerpoint/2010/main" val="391782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02CF9C-A4CE-4898-A6B6-9FEC3F0C9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19" y="7485"/>
            <a:ext cx="10146562" cy="6843030"/>
          </a:xfrm>
        </p:spPr>
      </p:pic>
    </p:spTree>
    <p:extLst>
      <p:ext uri="{BB962C8B-B14F-4D97-AF65-F5344CB8AC3E}">
        <p14:creationId xmlns:p14="http://schemas.microsoft.com/office/powerpoint/2010/main" val="323067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4AFA66-2672-4C29-B1E4-5215F338F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5" y="0"/>
            <a:ext cx="11260450" cy="6858000"/>
          </a:xfrm>
        </p:spPr>
      </p:pic>
    </p:spTree>
    <p:extLst>
      <p:ext uri="{BB962C8B-B14F-4D97-AF65-F5344CB8AC3E}">
        <p14:creationId xmlns:p14="http://schemas.microsoft.com/office/powerpoint/2010/main" val="955609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 sila</dc:creator>
  <cp:lastModifiedBy>by sila</cp:lastModifiedBy>
  <cp:revision>3</cp:revision>
  <dcterms:created xsi:type="dcterms:W3CDTF">2019-11-19T15:23:40Z</dcterms:created>
  <dcterms:modified xsi:type="dcterms:W3CDTF">2019-11-19T15:43:03Z</dcterms:modified>
</cp:coreProperties>
</file>