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3"/>
  </p:notes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8" autoAdjust="0"/>
    <p:restoredTop sz="94660"/>
  </p:normalViewPr>
  <p:slideViewPr>
    <p:cSldViewPr snapToGrid="0">
      <p:cViewPr>
        <p:scale>
          <a:sx n="81" d="100"/>
          <a:sy n="81" d="100"/>
        </p:scale>
        <p:origin x="-95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9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50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51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3118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29C8F3-725A-4F9A-A507-94E9D5D4F6DB}" type="datetimeFigureOut">
              <a:rPr lang="zh-CN" altLang="en-US" smtClean="0"/>
              <a:t>2019/11/19</a:t>
            </a:fld>
            <a:endParaRPr lang="zh-CN" alt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40409-DAE8-4674-9087-DC3CFB3688BD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29C8F3-725A-4F9A-A507-94E9D5D4F6DB}" type="datetimeFigureOut">
              <a:rPr lang="zh-CN" altLang="en-US" smtClean="0"/>
              <a:t>2019/11/19</a:t>
            </a:fld>
            <a:endParaRPr lang="zh-CN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40409-DAE8-4674-9087-DC3CFB3688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29C8F3-725A-4F9A-A507-94E9D5D4F6DB}" type="datetimeFigureOut">
              <a:rPr lang="zh-CN" altLang="en-US" smtClean="0"/>
              <a:t>2019/11/19</a:t>
            </a:fld>
            <a:endParaRPr lang="zh-CN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40409-DAE8-4674-9087-DC3CFB3688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29C8F3-725A-4F9A-A507-94E9D5D4F6DB}" type="datetimeFigureOut">
              <a:rPr lang="zh-CN" altLang="en-US" smtClean="0"/>
              <a:t>2019/11/19</a:t>
            </a:fld>
            <a:endParaRPr lang="zh-CN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40409-DAE8-4674-9087-DC3CFB3688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29C8F3-725A-4F9A-A507-94E9D5D4F6DB}" type="datetimeFigureOut">
              <a:rPr lang="zh-CN" altLang="en-US" smtClean="0"/>
              <a:t>2019/11/19</a:t>
            </a:fld>
            <a:endParaRPr lang="zh-CN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40409-DAE8-4674-9087-DC3CFB3688BD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29C8F3-725A-4F9A-A507-94E9D5D4F6DB}" type="datetimeFigureOut">
              <a:rPr lang="zh-CN" altLang="en-US" smtClean="0"/>
              <a:t>2019/11/19</a:t>
            </a:fld>
            <a:endParaRPr lang="zh-CN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40409-DAE8-4674-9087-DC3CFB3688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29C8F3-725A-4F9A-A507-94E9D5D4F6DB}" type="datetimeFigureOut">
              <a:rPr lang="zh-CN" altLang="en-US" smtClean="0"/>
              <a:t>2019/11/19</a:t>
            </a:fld>
            <a:endParaRPr lang="zh-CN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40409-DAE8-4674-9087-DC3CFB3688BD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29C8F3-725A-4F9A-A507-94E9D5D4F6DB}" type="datetimeFigureOut">
              <a:rPr lang="zh-CN" altLang="en-US" smtClean="0"/>
              <a:t>2019/11/19</a:t>
            </a:fld>
            <a:endParaRPr lang="zh-CN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40409-DAE8-4674-9087-DC3CFB3688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29C8F3-725A-4F9A-A507-94E9D5D4F6DB}" type="datetimeFigureOut">
              <a:rPr lang="zh-CN" altLang="en-US" smtClean="0"/>
              <a:t>2019/11/19</a:t>
            </a:fld>
            <a:endParaRPr lang="zh-CN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40409-DAE8-4674-9087-DC3CFB3688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29C8F3-725A-4F9A-A507-94E9D5D4F6DB}" type="datetimeFigureOut">
              <a:rPr lang="zh-CN" altLang="en-US" smtClean="0"/>
              <a:t>2019/11/19</a:t>
            </a:fld>
            <a:endParaRPr lang="zh-CN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E40409-DAE8-4674-9087-DC3CFB3688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AB29C8F3-725A-4F9A-A507-94E9D5D4F6DB}" type="datetimeFigureOut">
              <a:rPr lang="zh-CN" altLang="en-US" smtClean="0"/>
              <a:t>2019/11/19</a:t>
            </a:fld>
            <a:endParaRPr lang="zh-CN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BE40409-DAE8-4674-9087-DC3CFB3688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B29C8F3-725A-4F9A-A507-94E9D5D4F6DB}" type="datetimeFigureOut">
              <a:rPr lang="zh-CN" altLang="en-US" smtClean="0"/>
              <a:t>2019/11/19</a:t>
            </a:fld>
            <a:endParaRPr lang="zh-CN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BE40409-DAE8-4674-9087-DC3CFB3688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Заголовок 1"/>
          <p:cNvSpPr>
            <a:spLocks noGrp="1"/>
          </p:cNvSpPr>
          <p:nvPr>
            <p:ph type="ctrTitle"/>
          </p:nvPr>
        </p:nvSpPr>
        <p:spPr>
          <a:xfrm>
            <a:off x="539262" y="1799491"/>
            <a:ext cx="7772400" cy="2631831"/>
          </a:xfrm>
        </p:spPr>
        <p:txBody>
          <a:bodyPr/>
          <a:lstStyle/>
          <a:p>
            <a:r>
              <a:rPr lang="ru-RU" altLang="en-US" dirty="0"/>
              <a:t>Музыка</a:t>
            </a:r>
            <a:r>
              <a:rPr lang="en-US" altLang="ru-RU" dirty="0"/>
              <a:t> 80-90 </a:t>
            </a:r>
            <a:r>
              <a:rPr lang="ru-RU" altLang="en-US" dirty="0"/>
              <a:t>годов</a:t>
            </a:r>
            <a:r>
              <a:rPr lang="en-US" altLang="ru-RU" dirty="0"/>
              <a:t/>
            </a:r>
            <a:br>
              <a:rPr lang="en-US" altLang="ru-RU" dirty="0"/>
            </a:br>
            <a:endParaRPr lang="ru-RU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5" name="Заголовок 104866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Сектор</a:t>
            </a:r>
            <a:r>
              <a:rPr lang="en-US" altLang="ru-RU" dirty="0"/>
              <a:t> </a:t>
            </a:r>
            <a:r>
              <a:rPr lang="ru-RU" altLang="en-US" dirty="0"/>
              <a:t>Газа</a:t>
            </a:r>
            <a:r>
              <a:rPr lang="en-US" altLang="ru-RU" dirty="0"/>
              <a:t> </a:t>
            </a:r>
            <a:r>
              <a:rPr lang="ru-RU" altLang="ru-RU" dirty="0" smtClean="0"/>
              <a:t/>
            </a:r>
            <a:br>
              <a:rPr lang="ru-RU" altLang="ru-RU" dirty="0" smtClean="0"/>
            </a:br>
            <a:r>
              <a:rPr lang="ru-RU" altLang="ru-RU" sz="2400" dirty="0" smtClean="0"/>
              <a:t>дата основания:1986г.</a:t>
            </a:r>
            <a:endParaRPr lang="ru-RU" sz="2400" dirty="0"/>
          </a:p>
        </p:txBody>
      </p:sp>
      <p:pic>
        <p:nvPicPr>
          <p:cNvPr id="2097170" name="Рисунок 2097169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831269" y="3866928"/>
            <a:ext cx="3486716" cy="2449990"/>
          </a:xfrm>
          <a:prstGeom prst="rect">
            <a:avLst/>
          </a:prstGeom>
        </p:spPr>
      </p:pic>
      <p:pic>
        <p:nvPicPr>
          <p:cNvPr id="2097171" name="Рисунок 2097170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4317985" y="366643"/>
            <a:ext cx="4056688" cy="3183690"/>
          </a:xfrm>
          <a:prstGeom prst="rect">
            <a:avLst/>
          </a:prstGeom>
        </p:spPr>
      </p:pic>
      <p:pic>
        <p:nvPicPr>
          <p:cNvPr id="2097172" name="Рисунок 2097171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6002214" y="4109523"/>
            <a:ext cx="2711493" cy="1964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9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9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9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09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8523" y="1295399"/>
            <a:ext cx="7772400" cy="1975104"/>
          </a:xfrm>
        </p:spPr>
        <p:txBody>
          <a:bodyPr/>
          <a:lstStyle/>
          <a:p>
            <a:r>
              <a:rPr lang="ru-RU" dirty="0" smtClean="0"/>
              <a:t>Спасибо за внимание</a:t>
            </a:r>
            <a:r>
              <a:rPr lang="ru-RU" sz="8800" dirty="0" smtClean="0"/>
              <a:t>!!!</a:t>
            </a:r>
            <a:endParaRPr lang="ru-RU" sz="8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 </a:t>
            </a:r>
            <a:r>
              <a:rPr lang="ru-RU" sz="3200" dirty="0" smtClean="0"/>
              <a:t>над темой работали:</a:t>
            </a:r>
          </a:p>
          <a:p>
            <a:pPr algn="ctr"/>
            <a:r>
              <a:rPr lang="ru-RU" sz="3200" dirty="0" err="1" smtClean="0"/>
              <a:t>Лодис</a:t>
            </a:r>
            <a:r>
              <a:rPr lang="ru-RU" sz="3200" dirty="0" smtClean="0"/>
              <a:t> Кристина</a:t>
            </a:r>
            <a:endParaRPr lang="ru-RU" sz="3200" dirty="0"/>
          </a:p>
          <a:p>
            <a:pPr algn="ctr"/>
            <a:r>
              <a:rPr lang="ru-RU" sz="3200" dirty="0" smtClean="0"/>
              <a:t>  Примакова Мария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918730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Заголовок 104859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ВИКТОР</a:t>
            </a:r>
            <a:r>
              <a:rPr lang="en-US" altLang="ru-RU" dirty="0"/>
              <a:t> </a:t>
            </a:r>
            <a:r>
              <a:rPr lang="ru-RU" altLang="en-US" dirty="0"/>
              <a:t>ЦОЙ</a:t>
            </a:r>
            <a:r>
              <a:rPr lang="en-US" altLang="ru-RU" dirty="0"/>
              <a:t> </a:t>
            </a:r>
            <a:r>
              <a:rPr lang="ru-RU" altLang="en-US" dirty="0"/>
              <a:t>И</a:t>
            </a:r>
            <a:r>
              <a:rPr lang="en-US" altLang="ru-RU" dirty="0"/>
              <a:t> </a:t>
            </a:r>
            <a:r>
              <a:rPr lang="ru-RU" altLang="en-US" dirty="0"/>
              <a:t>ГРУППА</a:t>
            </a:r>
            <a:r>
              <a:rPr lang="en-US" altLang="ru-RU" dirty="0"/>
              <a:t> </a:t>
            </a:r>
            <a:r>
              <a:rPr lang="ru-RU" altLang="en-US" dirty="0" smtClean="0"/>
              <a:t>КИНО</a:t>
            </a:r>
            <a:br>
              <a:rPr lang="ru-RU" altLang="en-US" dirty="0" smtClean="0"/>
            </a:br>
            <a:r>
              <a:rPr lang="ru-RU" altLang="en-US" sz="3600" dirty="0" smtClean="0"/>
              <a:t>дата основания</a:t>
            </a:r>
            <a:r>
              <a:rPr lang="en-US" altLang="en-US" sz="3600" dirty="0" smtClean="0"/>
              <a:t>:1982</a:t>
            </a:r>
            <a:r>
              <a:rPr lang="ru-RU" altLang="en-US" sz="3600" dirty="0" smtClean="0"/>
              <a:t> год</a:t>
            </a:r>
            <a:r>
              <a:rPr lang="en-US" altLang="ru-RU" sz="3600" dirty="0" smtClean="0"/>
              <a:t> </a:t>
            </a:r>
            <a:endParaRPr lang="ru-RU" sz="3600" dirty="0"/>
          </a:p>
        </p:txBody>
      </p:sp>
      <p:pic>
        <p:nvPicPr>
          <p:cNvPr id="2097152" name="Рисунок 2097151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327515" y="4501427"/>
            <a:ext cx="2621055" cy="2453570"/>
          </a:xfrm>
          <a:prstGeom prst="rect">
            <a:avLst/>
          </a:prstGeom>
        </p:spPr>
      </p:pic>
      <p:pic>
        <p:nvPicPr>
          <p:cNvPr id="2097153" name="Рисунок 2097152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5225768" y="1703585"/>
            <a:ext cx="3395819" cy="3743273"/>
          </a:xfrm>
          <a:prstGeom prst="rect">
            <a:avLst/>
          </a:prstGeom>
        </p:spPr>
      </p:pic>
      <p:pic>
        <p:nvPicPr>
          <p:cNvPr id="2097154" name="Рисунок 2097153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698987" y="1703585"/>
            <a:ext cx="4108905" cy="24007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97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97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97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Заголовок 1048594"/>
          <p:cNvSpPr>
            <a:spLocks noGrp="1"/>
          </p:cNvSpPr>
          <p:nvPr>
            <p:ph type="title"/>
          </p:nvPr>
        </p:nvSpPr>
        <p:spPr>
          <a:xfrm>
            <a:off x="656492" y="406556"/>
            <a:ext cx="7772400" cy="914400"/>
          </a:xfrm>
        </p:spPr>
        <p:txBody>
          <a:bodyPr/>
          <a:lstStyle/>
          <a:p>
            <a:pPr algn="ctr"/>
            <a:r>
              <a:rPr lang="ru-RU" altLang="en-US" dirty="0"/>
              <a:t>Ласковый</a:t>
            </a:r>
            <a:r>
              <a:rPr lang="en-US" altLang="ru-RU" dirty="0"/>
              <a:t> </a:t>
            </a:r>
            <a:r>
              <a:rPr lang="ru-RU" altLang="en-US" dirty="0"/>
              <a:t>май</a:t>
            </a:r>
            <a:r>
              <a:rPr lang="en-US" altLang="ru-RU" dirty="0"/>
              <a:t> </a:t>
            </a:r>
            <a:r>
              <a:rPr lang="ru-RU" altLang="ru-RU" dirty="0" smtClean="0"/>
              <a:t/>
            </a:r>
            <a:br>
              <a:rPr lang="ru-RU" altLang="ru-RU" dirty="0" smtClean="0"/>
            </a:br>
            <a:r>
              <a:rPr lang="ru-RU" altLang="ru-RU" sz="2400" dirty="0" smtClean="0"/>
              <a:t>дата основания </a:t>
            </a:r>
            <a:r>
              <a:rPr lang="en-US" altLang="ru-RU" sz="2400" dirty="0" smtClean="0"/>
              <a:t>:1986 </a:t>
            </a:r>
            <a:r>
              <a:rPr lang="ru-RU" altLang="ru-RU" sz="2400" dirty="0" smtClean="0"/>
              <a:t>год</a:t>
            </a:r>
            <a:endParaRPr lang="ru-RU" sz="2400" dirty="0"/>
          </a:p>
        </p:txBody>
      </p:sp>
      <p:pic>
        <p:nvPicPr>
          <p:cNvPr id="2097155" name="Рисунок 209715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992922"/>
            <a:ext cx="5287268" cy="391554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97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97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Заголовок 10486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Комбинация</a:t>
            </a:r>
            <a:r>
              <a:rPr lang="en-US" altLang="ru-RU" dirty="0"/>
              <a:t> </a:t>
            </a:r>
            <a:r>
              <a:rPr lang="ru-RU" altLang="ru-RU" dirty="0" smtClean="0"/>
              <a:t/>
            </a:r>
            <a:br>
              <a:rPr lang="ru-RU" altLang="ru-RU" dirty="0" smtClean="0"/>
            </a:br>
            <a:r>
              <a:rPr lang="ru-RU" altLang="ru-RU" sz="2400" dirty="0" smtClean="0"/>
              <a:t>дата основания:1988г.</a:t>
            </a:r>
            <a:endParaRPr lang="ru-RU" sz="2400" dirty="0"/>
          </a:p>
        </p:txBody>
      </p:sp>
      <p:pic>
        <p:nvPicPr>
          <p:cNvPr id="2097158" name="Рисунок 2097157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687075" y="2239597"/>
            <a:ext cx="4562006" cy="3935777"/>
          </a:xfrm>
          <a:prstGeom prst="rect">
            <a:avLst/>
          </a:prstGeom>
        </p:spPr>
      </p:pic>
      <p:pic>
        <p:nvPicPr>
          <p:cNvPr id="2097159" name="Рисунок 2097158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5331143" y="1066496"/>
            <a:ext cx="3610841" cy="234620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97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97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97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97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Заголовок 104865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Ария</a:t>
            </a:r>
            <a:br>
              <a:rPr lang="ru-RU" dirty="0" smtClean="0"/>
            </a:br>
            <a:r>
              <a:rPr lang="ru-RU" sz="2400" dirty="0" smtClean="0"/>
              <a:t>дата основания </a:t>
            </a:r>
            <a:r>
              <a:rPr lang="en-US" sz="2400" dirty="0" smtClean="0"/>
              <a:t>:</a:t>
            </a:r>
            <a:r>
              <a:rPr lang="ru-RU" sz="2400" dirty="0" smtClean="0"/>
              <a:t>1985</a:t>
            </a:r>
            <a:r>
              <a:rPr lang="en-US" altLang="ru-RU" dirty="0" smtClean="0"/>
              <a:t> </a:t>
            </a:r>
            <a:endParaRPr lang="ru-RU" dirty="0"/>
          </a:p>
        </p:txBody>
      </p:sp>
      <p:pic>
        <p:nvPicPr>
          <p:cNvPr id="2097160" name="Рисунок 2097159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861315" y="4320687"/>
            <a:ext cx="3896591" cy="2229540"/>
          </a:xfrm>
          <a:prstGeom prst="rect">
            <a:avLst/>
          </a:prstGeom>
        </p:spPr>
      </p:pic>
      <p:pic>
        <p:nvPicPr>
          <p:cNvPr id="2097161" name="Рисунок 2097160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4121439" y="526702"/>
            <a:ext cx="4823269" cy="35295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97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97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097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Заголовок 104865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Король</a:t>
            </a:r>
            <a:r>
              <a:rPr lang="en-US" altLang="ru-RU" dirty="0"/>
              <a:t> </a:t>
            </a:r>
            <a:r>
              <a:rPr lang="ru-RU" altLang="en-US" dirty="0"/>
              <a:t>и </a:t>
            </a:r>
            <a:r>
              <a:rPr lang="ru-RU" altLang="en-US" dirty="0" smtClean="0"/>
              <a:t>шут</a:t>
            </a:r>
            <a:br>
              <a:rPr lang="ru-RU" altLang="en-US" dirty="0" smtClean="0"/>
            </a:br>
            <a:r>
              <a:rPr lang="ru-RU" altLang="en-US" sz="2400" dirty="0" smtClean="0"/>
              <a:t>дата основания : 1988г.</a:t>
            </a:r>
            <a:r>
              <a:rPr lang="en-US" altLang="ru-RU" dirty="0" smtClean="0"/>
              <a:t> </a:t>
            </a:r>
            <a:endParaRPr lang="ru-RU" dirty="0"/>
          </a:p>
        </p:txBody>
      </p:sp>
      <p:pic>
        <p:nvPicPr>
          <p:cNvPr id="2097162" name="Рисунок 2097161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4440115" y="4496371"/>
            <a:ext cx="3377045" cy="1970291"/>
          </a:xfrm>
          <a:prstGeom prst="rect">
            <a:avLst/>
          </a:prstGeom>
        </p:spPr>
      </p:pic>
      <p:pic>
        <p:nvPicPr>
          <p:cNvPr id="2097163" name="Рисунок 2097162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5295900" y="529380"/>
            <a:ext cx="3219450" cy="2914227"/>
          </a:xfrm>
          <a:prstGeom prst="rect">
            <a:avLst/>
          </a:prstGeom>
        </p:spPr>
      </p:pic>
      <p:pic>
        <p:nvPicPr>
          <p:cNvPr id="2097164" name="Рисунок 2097163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1113693" y="2215662"/>
            <a:ext cx="3028356" cy="369853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97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97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97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097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9" name="Заголовок 104865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Иванушки</a:t>
            </a:r>
            <a:r>
              <a:rPr lang="en-US" altLang="ru-RU" dirty="0"/>
              <a:t> </a:t>
            </a:r>
            <a:r>
              <a:rPr lang="en-US" altLang="ru-RU" dirty="0" smtClean="0"/>
              <a:t>International</a:t>
            </a:r>
            <a:r>
              <a:rPr lang="ru-RU" altLang="ru-RU" dirty="0" smtClean="0"/>
              <a:t/>
            </a:r>
            <a:br>
              <a:rPr lang="ru-RU" altLang="ru-RU" dirty="0" smtClean="0"/>
            </a:br>
            <a:r>
              <a:rPr lang="ru-RU" altLang="ru-RU" sz="2400" dirty="0" smtClean="0"/>
              <a:t>дата основания: 1994г.</a:t>
            </a:r>
            <a:endParaRPr lang="ru-RU" sz="2400" dirty="0"/>
          </a:p>
        </p:txBody>
      </p:sp>
      <p:pic>
        <p:nvPicPr>
          <p:cNvPr id="2097165" name="Рисунок 209716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978797" y="1825625"/>
            <a:ext cx="2995326" cy="4282098"/>
          </a:xfrm>
          <a:prstGeom prst="rect">
            <a:avLst/>
          </a:prstGeom>
        </p:spPr>
      </p:pic>
      <p:pic>
        <p:nvPicPr>
          <p:cNvPr id="2097166" name="Рисунок 2097165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4806460" y="2037596"/>
            <a:ext cx="3571875" cy="237212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97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Заголовок 104866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Ногу</a:t>
            </a:r>
            <a:r>
              <a:rPr lang="en-US" altLang="ru-RU" dirty="0"/>
              <a:t> </a:t>
            </a:r>
            <a:r>
              <a:rPr lang="ru-RU" altLang="en-US" dirty="0" smtClean="0"/>
              <a:t>свело</a:t>
            </a:r>
            <a:br>
              <a:rPr lang="ru-RU" altLang="en-US" dirty="0" smtClean="0"/>
            </a:br>
            <a:r>
              <a:rPr lang="ru-RU" altLang="en-US" sz="2400" dirty="0" smtClean="0"/>
              <a:t>дата основания :1998г.</a:t>
            </a:r>
            <a:r>
              <a:rPr lang="en-US" altLang="ru-RU" sz="2400" dirty="0" smtClean="0"/>
              <a:t> </a:t>
            </a:r>
            <a:endParaRPr lang="ru-RU" sz="2400" dirty="0"/>
          </a:p>
        </p:txBody>
      </p:sp>
      <p:pic>
        <p:nvPicPr>
          <p:cNvPr id="2097167" name="Рисунок 2097166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633046" y="3001109"/>
            <a:ext cx="3938953" cy="2445394"/>
          </a:xfrm>
          <a:prstGeom prst="rect">
            <a:avLst/>
          </a:prstGeom>
        </p:spPr>
      </p:pic>
      <p:pic>
        <p:nvPicPr>
          <p:cNvPr id="2097168" name="Рисунок 2097167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5144520" y="1041121"/>
            <a:ext cx="3366434" cy="329709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97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971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97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97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Заголовок 104866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Нэнси</a:t>
            </a:r>
            <a:br>
              <a:rPr lang="ru-RU" dirty="0" smtClean="0"/>
            </a:br>
            <a:r>
              <a:rPr lang="ru-RU" sz="2400" dirty="0" smtClean="0"/>
              <a:t>дата основания:1992 год</a:t>
            </a:r>
            <a:r>
              <a:rPr lang="en-US" altLang="ru-RU" sz="2400" dirty="0" smtClean="0"/>
              <a:t> </a:t>
            </a:r>
            <a:endParaRPr lang="ru-RU" sz="2400" dirty="0"/>
          </a:p>
        </p:txBody>
      </p:sp>
      <p:pic>
        <p:nvPicPr>
          <p:cNvPr id="2097169" name="Рисунок 2097168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025242" y="2080846"/>
            <a:ext cx="4879651" cy="322970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971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97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97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42</TotalTime>
  <Words>36</Words>
  <Application>Microsoft Office PowerPoint</Application>
  <PresentationFormat>Экран (4:3)</PresentationFormat>
  <Paragraphs>14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Метро</vt:lpstr>
      <vt:lpstr>Музыка 80-90 годов </vt:lpstr>
      <vt:lpstr>ВИКТОР ЦОЙ И ГРУППА КИНО дата основания:1982 год </vt:lpstr>
      <vt:lpstr>Ласковый май  дата основания :1986 год</vt:lpstr>
      <vt:lpstr>Комбинация  дата основания:1988г.</vt:lpstr>
      <vt:lpstr>Ария дата основания :1985 </vt:lpstr>
      <vt:lpstr>Король и шут дата основания : 1988г. </vt:lpstr>
      <vt:lpstr>Иванушки International дата основания: 1994г.</vt:lpstr>
      <vt:lpstr>Ногу свело дата основания :1998г. </vt:lpstr>
      <vt:lpstr>Нэнси дата основания:1992 год </vt:lpstr>
      <vt:lpstr>Сектор Газа  дата основания:1986г.</vt:lpstr>
      <vt:lpstr>Спасибо за внимание!!!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Музыка 80-90 годов</dc:title>
  <dc:creator>HP</dc:creator>
  <cp:lastModifiedBy>Пользователь Windows</cp:lastModifiedBy>
  <cp:revision>6</cp:revision>
  <dcterms:created xsi:type="dcterms:W3CDTF">2015-05-11T21:36:16Z</dcterms:created>
  <dcterms:modified xsi:type="dcterms:W3CDTF">2019-11-19T19:05:37Z</dcterms:modified>
</cp:coreProperties>
</file>