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1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494" y="6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4293B9-82CC-499E-A1CD-BF741E25F126}" type="doc">
      <dgm:prSet loTypeId="urn:microsoft.com/office/officeart/2005/8/layout/matrix1" loCatId="matrix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C0E9E13-F6B2-4004-BA4A-E4041E6C7AC0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Полоцкое вече</a:t>
          </a:r>
          <a:endParaRPr lang="ru-RU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gm:t>
    </dgm:pt>
    <dgm:pt modelId="{6D3331B2-3585-4A6F-A458-21CDAB7E3AAF}" type="parTrans" cxnId="{02C81E00-D716-42CE-8E8B-81DA6D80F469}">
      <dgm:prSet/>
      <dgm:spPr/>
      <dgm:t>
        <a:bodyPr/>
        <a:lstStyle/>
        <a:p>
          <a:endParaRPr lang="ru-RU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74541D-EAAB-42E1-81A0-7AD496E5B40E}" type="sibTrans" cxnId="{02C81E00-D716-42CE-8E8B-81DA6D80F469}">
      <dgm:prSet/>
      <dgm:spPr/>
      <dgm:t>
        <a:bodyPr/>
        <a:lstStyle/>
        <a:p>
          <a:endParaRPr lang="ru-RU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D1AD8D-FBA4-4CC0-AB3D-C2BF917BA45C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решало вопросы войны и мира</a:t>
          </a:r>
          <a:endParaRPr lang="ru-RU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gm:t>
    </dgm:pt>
    <dgm:pt modelId="{CC1A81D2-CCE5-43BB-877E-6F5D7582EE79}" type="parTrans" cxnId="{9D62EE96-F7A3-4CA9-9733-9D8F8ECCC8F1}">
      <dgm:prSet/>
      <dgm:spPr/>
      <dgm:t>
        <a:bodyPr/>
        <a:lstStyle/>
        <a:p>
          <a:endParaRPr lang="ru-RU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0E0D20-6D88-4EDD-B3BC-949CDDB63F1E}" type="sibTrans" cxnId="{9D62EE96-F7A3-4CA9-9733-9D8F8ECCC8F1}">
      <dgm:prSet/>
      <dgm:spPr/>
      <dgm:t>
        <a:bodyPr/>
        <a:lstStyle/>
        <a:p>
          <a:endParaRPr lang="ru-RU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65604A-6DE0-4315-9146-8BB720FF7776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приглашало на престол князей</a:t>
          </a:r>
          <a:endParaRPr lang="ru-RU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gm:t>
    </dgm:pt>
    <dgm:pt modelId="{64DFF57E-2DBA-473C-B64A-5B57E94F8800}" type="parTrans" cxnId="{77EFA6C5-7EF5-4EF6-96BC-560C46EB4E99}">
      <dgm:prSet/>
      <dgm:spPr/>
      <dgm:t>
        <a:bodyPr/>
        <a:lstStyle/>
        <a:p>
          <a:endParaRPr lang="ru-RU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9B4325-44E4-4ED9-899C-4BB99BC7888B}" type="sibTrans" cxnId="{77EFA6C5-7EF5-4EF6-96BC-560C46EB4E99}">
      <dgm:prSet/>
      <dgm:spPr/>
      <dgm:t>
        <a:bodyPr/>
        <a:lstStyle/>
        <a:p>
          <a:endParaRPr lang="ru-RU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53CD51-2F16-49F2-9FF4-5587B90DB51F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контролировало деятельность князя</a:t>
          </a:r>
          <a:endParaRPr lang="ru-RU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gm:t>
    </dgm:pt>
    <dgm:pt modelId="{F31F029F-90DD-41E8-8A33-FD9FC95B292B}" type="parTrans" cxnId="{007FBFF8-6952-4BBE-AD30-881D0AFD3A7D}">
      <dgm:prSet/>
      <dgm:spPr/>
      <dgm:t>
        <a:bodyPr/>
        <a:lstStyle/>
        <a:p>
          <a:endParaRPr lang="ru-RU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751A35-3DFD-4D88-820B-EFF6486DF7C9}" type="sibTrans" cxnId="{007FBFF8-6952-4BBE-AD30-881D0AFD3A7D}">
      <dgm:prSet/>
      <dgm:spPr/>
      <dgm:t>
        <a:bodyPr/>
        <a:lstStyle/>
        <a:p>
          <a:endParaRPr lang="ru-RU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BE9DF5-31C1-4E22-878E-E3470078F313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осуществляло верховный суд</a:t>
          </a:r>
          <a:endParaRPr lang="ru-RU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gm:t>
    </dgm:pt>
    <dgm:pt modelId="{FDF35E49-B576-46FA-8760-F8128E22E9E8}" type="parTrans" cxnId="{7F43D2AD-112C-4965-9948-854C8E6C8D05}">
      <dgm:prSet/>
      <dgm:spPr/>
      <dgm:t>
        <a:bodyPr/>
        <a:lstStyle/>
        <a:p>
          <a:endParaRPr lang="ru-RU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68BD1A-2306-4D39-B25C-80C6F8539C2E}" type="sibTrans" cxnId="{7F43D2AD-112C-4965-9948-854C8E6C8D05}">
      <dgm:prSet/>
      <dgm:spPr/>
      <dgm:t>
        <a:bodyPr/>
        <a:lstStyle/>
        <a:p>
          <a:endParaRPr lang="ru-RU" sz="24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59380C-00FE-4166-89A2-E9D4EF5EBB34}" type="pres">
      <dgm:prSet presAssocID="{A84293B9-82CC-499E-A1CD-BF741E25F126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E1AB9A-F330-4C87-A562-123AD885EA9E}" type="pres">
      <dgm:prSet presAssocID="{A84293B9-82CC-499E-A1CD-BF741E25F126}" presName="matrix" presStyleCnt="0"/>
      <dgm:spPr/>
    </dgm:pt>
    <dgm:pt modelId="{43B8F15E-2A34-4304-8D54-14D9A0479325}" type="pres">
      <dgm:prSet presAssocID="{A84293B9-82CC-499E-A1CD-BF741E25F126}" presName="tile1" presStyleLbl="node1" presStyleIdx="0" presStyleCnt="4" custLinFactNeighborX="-23809" custLinFactNeighborY="-45061"/>
      <dgm:spPr/>
      <dgm:t>
        <a:bodyPr/>
        <a:lstStyle/>
        <a:p>
          <a:endParaRPr lang="ru-RU"/>
        </a:p>
      </dgm:t>
    </dgm:pt>
    <dgm:pt modelId="{82B319CF-8274-4D4F-9A23-F44CA8516322}" type="pres">
      <dgm:prSet presAssocID="{A84293B9-82CC-499E-A1CD-BF741E25F12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DD8AA7-2FF6-4BB8-8B49-F12A87FED4BA}" type="pres">
      <dgm:prSet presAssocID="{A84293B9-82CC-499E-A1CD-BF741E25F126}" presName="tile2" presStyleLbl="node1" presStyleIdx="1" presStyleCnt="4"/>
      <dgm:spPr/>
      <dgm:t>
        <a:bodyPr/>
        <a:lstStyle/>
        <a:p>
          <a:endParaRPr lang="ru-RU"/>
        </a:p>
      </dgm:t>
    </dgm:pt>
    <dgm:pt modelId="{D3A7482F-21B5-4A88-8926-75BFBD5C30C3}" type="pres">
      <dgm:prSet presAssocID="{A84293B9-82CC-499E-A1CD-BF741E25F12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B2EDFB-DAE6-41AE-B7BF-6DEC2BA7767D}" type="pres">
      <dgm:prSet presAssocID="{A84293B9-82CC-499E-A1CD-BF741E25F126}" presName="tile3" presStyleLbl="node1" presStyleIdx="2" presStyleCnt="4"/>
      <dgm:spPr/>
      <dgm:t>
        <a:bodyPr/>
        <a:lstStyle/>
        <a:p>
          <a:endParaRPr lang="ru-RU"/>
        </a:p>
      </dgm:t>
    </dgm:pt>
    <dgm:pt modelId="{CF183FB7-451A-4B60-876D-4276046D77B1}" type="pres">
      <dgm:prSet presAssocID="{A84293B9-82CC-499E-A1CD-BF741E25F12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533EFC-9767-4C87-AA16-065E04A59924}" type="pres">
      <dgm:prSet presAssocID="{A84293B9-82CC-499E-A1CD-BF741E25F126}" presName="tile4" presStyleLbl="node1" presStyleIdx="3" presStyleCnt="4"/>
      <dgm:spPr/>
      <dgm:t>
        <a:bodyPr/>
        <a:lstStyle/>
        <a:p>
          <a:endParaRPr lang="ru-RU"/>
        </a:p>
      </dgm:t>
    </dgm:pt>
    <dgm:pt modelId="{EF9A8024-C62E-4447-A102-3108FC8B6FE6}" type="pres">
      <dgm:prSet presAssocID="{A84293B9-82CC-499E-A1CD-BF741E25F12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B9E239-B641-4A79-B1C2-037E96B9860B}" type="pres">
      <dgm:prSet presAssocID="{A84293B9-82CC-499E-A1CD-BF741E25F126}" presName="centerTile" presStyleLbl="fgShp" presStyleIdx="0" presStyleCnt="1" custScaleX="13136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A20EA4EB-A4AF-47D2-98BB-1F8DDA4A7B66}" type="presOf" srcId="{65BE9DF5-31C1-4E22-878E-E3470078F313}" destId="{46533EFC-9767-4C87-AA16-065E04A59924}" srcOrd="0" destOrd="0" presId="urn:microsoft.com/office/officeart/2005/8/layout/matrix1"/>
    <dgm:cxn modelId="{4B0B9A5E-10C0-4693-8D9E-9D98BA6776D9}" type="presOf" srcId="{4C0E9E13-F6B2-4004-BA4A-E4041E6C7AC0}" destId="{58B9E239-B641-4A79-B1C2-037E96B9860B}" srcOrd="0" destOrd="0" presId="urn:microsoft.com/office/officeart/2005/8/layout/matrix1"/>
    <dgm:cxn modelId="{DFCF8E83-DCDD-4334-BBBC-E8DF1E927E47}" type="presOf" srcId="{98D1AD8D-FBA4-4CC0-AB3D-C2BF917BA45C}" destId="{82B319CF-8274-4D4F-9A23-F44CA8516322}" srcOrd="1" destOrd="0" presId="urn:microsoft.com/office/officeart/2005/8/layout/matrix1"/>
    <dgm:cxn modelId="{9D62EE96-F7A3-4CA9-9733-9D8F8ECCC8F1}" srcId="{4C0E9E13-F6B2-4004-BA4A-E4041E6C7AC0}" destId="{98D1AD8D-FBA4-4CC0-AB3D-C2BF917BA45C}" srcOrd="0" destOrd="0" parTransId="{CC1A81D2-CCE5-43BB-877E-6F5D7582EE79}" sibTransId="{370E0D20-6D88-4EDD-B3BC-949CDDB63F1E}"/>
    <dgm:cxn modelId="{829A7674-05EB-49A1-9D7B-8DE4EE9AA741}" type="presOf" srcId="{7D65604A-6DE0-4315-9146-8BB720FF7776}" destId="{D3A7482F-21B5-4A88-8926-75BFBD5C30C3}" srcOrd="1" destOrd="0" presId="urn:microsoft.com/office/officeart/2005/8/layout/matrix1"/>
    <dgm:cxn modelId="{85DA5C07-C7DF-44E8-BE85-D6ACFC4EE602}" type="presOf" srcId="{9B53CD51-2F16-49F2-9FF4-5587B90DB51F}" destId="{CF183FB7-451A-4B60-876D-4276046D77B1}" srcOrd="1" destOrd="0" presId="urn:microsoft.com/office/officeart/2005/8/layout/matrix1"/>
    <dgm:cxn modelId="{27E4D56C-7782-42B1-A76E-BFBA0FFBDEAD}" type="presOf" srcId="{9B53CD51-2F16-49F2-9FF4-5587B90DB51F}" destId="{FAB2EDFB-DAE6-41AE-B7BF-6DEC2BA7767D}" srcOrd="0" destOrd="0" presId="urn:microsoft.com/office/officeart/2005/8/layout/matrix1"/>
    <dgm:cxn modelId="{2F5E9066-EEEC-42DF-931C-7F0166B6C29A}" type="presOf" srcId="{A84293B9-82CC-499E-A1CD-BF741E25F126}" destId="{1E59380C-00FE-4166-89A2-E9D4EF5EBB34}" srcOrd="0" destOrd="0" presId="urn:microsoft.com/office/officeart/2005/8/layout/matrix1"/>
    <dgm:cxn modelId="{007FBFF8-6952-4BBE-AD30-881D0AFD3A7D}" srcId="{4C0E9E13-F6B2-4004-BA4A-E4041E6C7AC0}" destId="{9B53CD51-2F16-49F2-9FF4-5587B90DB51F}" srcOrd="2" destOrd="0" parTransId="{F31F029F-90DD-41E8-8A33-FD9FC95B292B}" sibTransId="{6F751A35-3DFD-4D88-820B-EFF6486DF7C9}"/>
    <dgm:cxn modelId="{5BEE3631-FBCC-4436-A838-7709E4C528CB}" type="presOf" srcId="{7D65604A-6DE0-4315-9146-8BB720FF7776}" destId="{E1DD8AA7-2FF6-4BB8-8B49-F12A87FED4BA}" srcOrd="0" destOrd="0" presId="urn:microsoft.com/office/officeart/2005/8/layout/matrix1"/>
    <dgm:cxn modelId="{02C81E00-D716-42CE-8E8B-81DA6D80F469}" srcId="{A84293B9-82CC-499E-A1CD-BF741E25F126}" destId="{4C0E9E13-F6B2-4004-BA4A-E4041E6C7AC0}" srcOrd="0" destOrd="0" parTransId="{6D3331B2-3585-4A6F-A458-21CDAB7E3AAF}" sibTransId="{7A74541D-EAAB-42E1-81A0-7AD496E5B40E}"/>
    <dgm:cxn modelId="{7F43D2AD-112C-4965-9948-854C8E6C8D05}" srcId="{4C0E9E13-F6B2-4004-BA4A-E4041E6C7AC0}" destId="{65BE9DF5-31C1-4E22-878E-E3470078F313}" srcOrd="3" destOrd="0" parTransId="{FDF35E49-B576-46FA-8760-F8128E22E9E8}" sibTransId="{4268BD1A-2306-4D39-B25C-80C6F8539C2E}"/>
    <dgm:cxn modelId="{C4CB73A4-482B-4602-A8F9-93467BF632B7}" type="presOf" srcId="{65BE9DF5-31C1-4E22-878E-E3470078F313}" destId="{EF9A8024-C62E-4447-A102-3108FC8B6FE6}" srcOrd="1" destOrd="0" presId="urn:microsoft.com/office/officeart/2005/8/layout/matrix1"/>
    <dgm:cxn modelId="{D4F3618C-834A-457F-8C90-601A16E13EFD}" type="presOf" srcId="{98D1AD8D-FBA4-4CC0-AB3D-C2BF917BA45C}" destId="{43B8F15E-2A34-4304-8D54-14D9A0479325}" srcOrd="0" destOrd="0" presId="urn:microsoft.com/office/officeart/2005/8/layout/matrix1"/>
    <dgm:cxn modelId="{77EFA6C5-7EF5-4EF6-96BC-560C46EB4E99}" srcId="{4C0E9E13-F6B2-4004-BA4A-E4041E6C7AC0}" destId="{7D65604A-6DE0-4315-9146-8BB720FF7776}" srcOrd="1" destOrd="0" parTransId="{64DFF57E-2DBA-473C-B64A-5B57E94F8800}" sibTransId="{139B4325-44E4-4ED9-899C-4BB99BC7888B}"/>
    <dgm:cxn modelId="{678A4510-4FE0-4ABD-BAFA-65854A0F48EB}" type="presParOf" srcId="{1E59380C-00FE-4166-89A2-E9D4EF5EBB34}" destId="{F1E1AB9A-F330-4C87-A562-123AD885EA9E}" srcOrd="0" destOrd="0" presId="urn:microsoft.com/office/officeart/2005/8/layout/matrix1"/>
    <dgm:cxn modelId="{83863B24-7785-4873-BB88-709BEAF6A9E9}" type="presParOf" srcId="{F1E1AB9A-F330-4C87-A562-123AD885EA9E}" destId="{43B8F15E-2A34-4304-8D54-14D9A0479325}" srcOrd="0" destOrd="0" presId="urn:microsoft.com/office/officeart/2005/8/layout/matrix1"/>
    <dgm:cxn modelId="{297B8129-D23D-48F7-834F-F840B77D89A7}" type="presParOf" srcId="{F1E1AB9A-F330-4C87-A562-123AD885EA9E}" destId="{82B319CF-8274-4D4F-9A23-F44CA8516322}" srcOrd="1" destOrd="0" presId="urn:microsoft.com/office/officeart/2005/8/layout/matrix1"/>
    <dgm:cxn modelId="{422E2001-9FB6-4AC8-97BB-9F8BB17449CD}" type="presParOf" srcId="{F1E1AB9A-F330-4C87-A562-123AD885EA9E}" destId="{E1DD8AA7-2FF6-4BB8-8B49-F12A87FED4BA}" srcOrd="2" destOrd="0" presId="urn:microsoft.com/office/officeart/2005/8/layout/matrix1"/>
    <dgm:cxn modelId="{1CB7B59A-09F9-41C2-BE9B-7C4A1C756DEC}" type="presParOf" srcId="{F1E1AB9A-F330-4C87-A562-123AD885EA9E}" destId="{D3A7482F-21B5-4A88-8926-75BFBD5C30C3}" srcOrd="3" destOrd="0" presId="urn:microsoft.com/office/officeart/2005/8/layout/matrix1"/>
    <dgm:cxn modelId="{1F841339-6113-4A0F-96C0-BB8C6FE68E14}" type="presParOf" srcId="{F1E1AB9A-F330-4C87-A562-123AD885EA9E}" destId="{FAB2EDFB-DAE6-41AE-B7BF-6DEC2BA7767D}" srcOrd="4" destOrd="0" presId="urn:microsoft.com/office/officeart/2005/8/layout/matrix1"/>
    <dgm:cxn modelId="{472458AC-D38A-4EC8-AF3B-316352080D5F}" type="presParOf" srcId="{F1E1AB9A-F330-4C87-A562-123AD885EA9E}" destId="{CF183FB7-451A-4B60-876D-4276046D77B1}" srcOrd="5" destOrd="0" presId="urn:microsoft.com/office/officeart/2005/8/layout/matrix1"/>
    <dgm:cxn modelId="{10F11D62-32DE-40BB-8D39-6108A485A020}" type="presParOf" srcId="{F1E1AB9A-F330-4C87-A562-123AD885EA9E}" destId="{46533EFC-9767-4C87-AA16-065E04A59924}" srcOrd="6" destOrd="0" presId="urn:microsoft.com/office/officeart/2005/8/layout/matrix1"/>
    <dgm:cxn modelId="{CD39992F-6401-4612-85C1-28D2970CC1A4}" type="presParOf" srcId="{F1E1AB9A-F330-4C87-A562-123AD885EA9E}" destId="{EF9A8024-C62E-4447-A102-3108FC8B6FE6}" srcOrd="7" destOrd="0" presId="urn:microsoft.com/office/officeart/2005/8/layout/matrix1"/>
    <dgm:cxn modelId="{A7C0EFBC-1B98-4A6E-B77B-445799F85557}" type="presParOf" srcId="{1E59380C-00FE-4166-89A2-E9D4EF5EBB34}" destId="{58B9E239-B641-4A79-B1C2-037E96B9860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B45F88-48D4-4626-919B-ED0A2CA33E09}" type="doc">
      <dgm:prSet loTypeId="urn:microsoft.com/office/officeart/2008/layout/LinedList" loCatId="list" qsTypeId="urn:microsoft.com/office/officeart/2005/8/quickstyle/simple5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5F2B35BC-F62F-44AE-AF11-6C8A75C9CB31}">
      <dgm:prSet phldrT="[Текст]" custT="1"/>
      <dgm:spPr/>
      <dgm:t>
        <a:bodyPr/>
        <a:lstStyle/>
        <a:p>
          <a:r>
            <a:rPr lang="ru-RU" sz="2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Князь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gm:t>
    </dgm:pt>
    <dgm:pt modelId="{348487DD-7445-4C5B-96DB-B7C2937F4A76}" type="parTrans" cxnId="{2C9E903F-97C4-4FA5-B9E4-9A2ADE956DFF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DB836914-CCE5-498D-9AFC-178405C85CF9}" type="sibTrans" cxnId="{2C9E903F-97C4-4FA5-B9E4-9A2ADE956DFF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73B6F66C-7778-46F4-84DB-B1FFDC33ACC3}">
      <dgm:prSet phldrT="[Текст]" custT="1"/>
      <dgm:spPr/>
      <dgm:t>
        <a:bodyPr/>
        <a:lstStyle/>
        <a:p>
          <a:r>
            <a:rPr lang="ru-RU" sz="2400" b="1" smtClean="0">
              <a:latin typeface="Cambria" pitchFamily="18" charset="0"/>
            </a:rPr>
            <a:t>осуществлял суд и внутреннее управление</a:t>
          </a:r>
          <a:endParaRPr lang="ru-RU" sz="2400" b="1" dirty="0">
            <a:latin typeface="Cambria" pitchFamily="18" charset="0"/>
          </a:endParaRPr>
        </a:p>
      </dgm:t>
    </dgm:pt>
    <dgm:pt modelId="{B5AC7795-A8FE-4543-8E04-64330E3FD6F8}" type="parTrans" cxnId="{DE863361-A22D-4B70-8869-5B057A0CEC2B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3B0FA546-6734-46C1-8B77-E7B98929D33D}" type="sibTrans" cxnId="{DE863361-A22D-4B70-8869-5B057A0CEC2B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9B16285C-B809-441D-A9FB-E546EA4E79EB}">
      <dgm:prSet phldrT="[Текст]" custT="1"/>
      <dgm:spPr/>
      <dgm:t>
        <a:bodyPr/>
        <a:lstStyle/>
        <a:p>
          <a:r>
            <a:rPr lang="ru-RU" sz="2400" b="1" smtClean="0">
              <a:latin typeface="Cambria" pitchFamily="18" charset="0"/>
            </a:rPr>
            <a:t>возглавлял военные силы (дружина)</a:t>
          </a:r>
          <a:endParaRPr lang="ru-RU" sz="2400" b="1" dirty="0">
            <a:latin typeface="Cambria" pitchFamily="18" charset="0"/>
          </a:endParaRPr>
        </a:p>
      </dgm:t>
    </dgm:pt>
    <dgm:pt modelId="{D137728C-FB61-437C-BC18-C9C21C7C066D}" type="parTrans" cxnId="{AC9A2D85-7C13-469B-9BE2-383FAA0071B3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FE076332-3C95-4F99-81FA-963FDA76ACA2}" type="sibTrans" cxnId="{AC9A2D85-7C13-469B-9BE2-383FAA0071B3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69EB3AA2-5B74-400C-9676-548025F1FBB9}">
      <dgm:prSet phldrT="[Текст]" custT="1"/>
      <dgm:spPr/>
      <dgm:t>
        <a:bodyPr/>
        <a:lstStyle/>
        <a:p>
          <a:r>
            <a:rPr lang="ru-RU" sz="2400" b="1" smtClean="0">
              <a:latin typeface="Cambria" pitchFamily="18" charset="0"/>
            </a:rPr>
            <a:t>занимался сбором дани с населения</a:t>
          </a:r>
          <a:endParaRPr lang="ru-RU" sz="2400" b="1" dirty="0">
            <a:latin typeface="Cambria" pitchFamily="18" charset="0"/>
          </a:endParaRPr>
        </a:p>
      </dgm:t>
    </dgm:pt>
    <dgm:pt modelId="{7D2D5D66-A9A2-43CE-9E0C-CD17B7A4316A}" type="parTrans" cxnId="{06909233-A2C9-4F78-83F1-185665576EBD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0707013F-4C81-49A4-B73E-BB199B1C046A}" type="sibTrans" cxnId="{06909233-A2C9-4F78-83F1-185665576EBD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0FE144A0-32CC-403F-9B95-871018A212FB}">
      <dgm:prSet phldrT="[Текст]" custT="1"/>
      <dgm:spPr/>
      <dgm:t>
        <a:bodyPr/>
        <a:lstStyle/>
        <a:p>
          <a:r>
            <a:rPr lang="ru-RU" sz="2400" b="1" smtClean="0">
              <a:latin typeface="Cambria" pitchFamily="18" charset="0"/>
            </a:rPr>
            <a:t>раздавал волости другим князьям-вассалам</a:t>
          </a:r>
          <a:endParaRPr lang="ru-RU" sz="2400" b="1" dirty="0">
            <a:latin typeface="Cambria" pitchFamily="18" charset="0"/>
          </a:endParaRPr>
        </a:p>
      </dgm:t>
    </dgm:pt>
    <dgm:pt modelId="{00080EB7-8840-4327-B5E7-F08EA4137B8C}" type="parTrans" cxnId="{B02FA8E8-79D6-4208-B14E-83530BA66258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2D2BAC12-36F7-4842-9158-E44D5A5DEFEF}" type="sibTrans" cxnId="{B02FA8E8-79D6-4208-B14E-83530BA66258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F6F4443A-7CB4-425B-A8E5-2D0CDAE0D6C1}">
      <dgm:prSet phldrT="[Текст]" custT="1"/>
      <dgm:spPr/>
      <dgm:t>
        <a:bodyPr/>
        <a:lstStyle/>
        <a:p>
          <a:r>
            <a:rPr lang="ru-RU" sz="2400" b="1" smtClean="0">
              <a:latin typeface="Cambria" pitchFamily="18" charset="0"/>
            </a:rPr>
            <a:t>мог заключать мир</a:t>
          </a:r>
          <a:endParaRPr lang="ru-RU" sz="2400" b="1" dirty="0">
            <a:latin typeface="Cambria" pitchFamily="18" charset="0"/>
          </a:endParaRPr>
        </a:p>
      </dgm:t>
    </dgm:pt>
    <dgm:pt modelId="{CE42D231-7997-4B3B-864D-FB1C6DB8C307}" type="parTrans" cxnId="{A802499E-E876-4C40-BD24-AE17A108CC93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09AF0387-9160-43A6-AB1C-CDE52AE53E77}" type="sibTrans" cxnId="{A802499E-E876-4C40-BD24-AE17A108CC93}">
      <dgm:prSet/>
      <dgm:spPr/>
      <dgm:t>
        <a:bodyPr/>
        <a:lstStyle/>
        <a:p>
          <a:endParaRPr lang="ru-RU" sz="2400" b="1">
            <a:solidFill>
              <a:schemeClr val="tx1"/>
            </a:solidFill>
          </a:endParaRPr>
        </a:p>
      </dgm:t>
    </dgm:pt>
    <dgm:pt modelId="{16EC4566-9390-45DF-85F2-C34748605BA2}" type="pres">
      <dgm:prSet presAssocID="{18B45F88-48D4-4626-919B-ED0A2CA33E0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3FFB2F2-0C88-4597-B033-82DADEF44818}" type="pres">
      <dgm:prSet presAssocID="{5F2B35BC-F62F-44AE-AF11-6C8A75C9CB31}" presName="thickLine" presStyleLbl="alignNode1" presStyleIdx="0" presStyleCnt="1"/>
      <dgm:spPr/>
      <dgm:t>
        <a:bodyPr/>
        <a:lstStyle/>
        <a:p>
          <a:endParaRPr lang="ru-RU"/>
        </a:p>
      </dgm:t>
    </dgm:pt>
    <dgm:pt modelId="{2F61EE26-181B-468F-B62E-4BA2A8D1971D}" type="pres">
      <dgm:prSet presAssocID="{5F2B35BC-F62F-44AE-AF11-6C8A75C9CB31}" presName="horz1" presStyleCnt="0"/>
      <dgm:spPr/>
      <dgm:t>
        <a:bodyPr/>
        <a:lstStyle/>
        <a:p>
          <a:endParaRPr lang="ru-RU"/>
        </a:p>
      </dgm:t>
    </dgm:pt>
    <dgm:pt modelId="{0BE425A1-8CE2-48BB-A888-E1C0DC883D30}" type="pres">
      <dgm:prSet presAssocID="{5F2B35BC-F62F-44AE-AF11-6C8A75C9CB31}" presName="tx1" presStyleLbl="revTx" presStyleIdx="0" presStyleCnt="6"/>
      <dgm:spPr/>
      <dgm:t>
        <a:bodyPr/>
        <a:lstStyle/>
        <a:p>
          <a:endParaRPr lang="ru-RU"/>
        </a:p>
      </dgm:t>
    </dgm:pt>
    <dgm:pt modelId="{9A650205-B479-4AE0-B1E3-926726024057}" type="pres">
      <dgm:prSet presAssocID="{5F2B35BC-F62F-44AE-AF11-6C8A75C9CB31}" presName="vert1" presStyleCnt="0"/>
      <dgm:spPr/>
      <dgm:t>
        <a:bodyPr/>
        <a:lstStyle/>
        <a:p>
          <a:endParaRPr lang="ru-RU"/>
        </a:p>
      </dgm:t>
    </dgm:pt>
    <dgm:pt modelId="{D076B2C7-1788-4A1A-85C3-F803961795AC}" type="pres">
      <dgm:prSet presAssocID="{73B6F66C-7778-46F4-84DB-B1FFDC33ACC3}" presName="vertSpace2a" presStyleCnt="0"/>
      <dgm:spPr/>
      <dgm:t>
        <a:bodyPr/>
        <a:lstStyle/>
        <a:p>
          <a:endParaRPr lang="ru-RU"/>
        </a:p>
      </dgm:t>
    </dgm:pt>
    <dgm:pt modelId="{328CEDE8-B9E7-493B-8B2F-49045471D78F}" type="pres">
      <dgm:prSet presAssocID="{73B6F66C-7778-46F4-84DB-B1FFDC33ACC3}" presName="horz2" presStyleCnt="0"/>
      <dgm:spPr/>
      <dgm:t>
        <a:bodyPr/>
        <a:lstStyle/>
        <a:p>
          <a:endParaRPr lang="ru-RU"/>
        </a:p>
      </dgm:t>
    </dgm:pt>
    <dgm:pt modelId="{7A47600B-9EE6-4582-92A6-157AC1913CE5}" type="pres">
      <dgm:prSet presAssocID="{73B6F66C-7778-46F4-84DB-B1FFDC33ACC3}" presName="horzSpace2" presStyleCnt="0"/>
      <dgm:spPr/>
      <dgm:t>
        <a:bodyPr/>
        <a:lstStyle/>
        <a:p>
          <a:endParaRPr lang="ru-RU"/>
        </a:p>
      </dgm:t>
    </dgm:pt>
    <dgm:pt modelId="{9DE290DA-49EA-487B-AD67-A85556B53324}" type="pres">
      <dgm:prSet presAssocID="{73B6F66C-7778-46F4-84DB-B1FFDC33ACC3}" presName="tx2" presStyleLbl="revTx" presStyleIdx="1" presStyleCnt="6"/>
      <dgm:spPr/>
      <dgm:t>
        <a:bodyPr/>
        <a:lstStyle/>
        <a:p>
          <a:endParaRPr lang="ru-RU"/>
        </a:p>
      </dgm:t>
    </dgm:pt>
    <dgm:pt modelId="{6C228C3B-C03F-4FD4-A260-4B6E66AFCF60}" type="pres">
      <dgm:prSet presAssocID="{73B6F66C-7778-46F4-84DB-B1FFDC33ACC3}" presName="vert2" presStyleCnt="0"/>
      <dgm:spPr/>
      <dgm:t>
        <a:bodyPr/>
        <a:lstStyle/>
        <a:p>
          <a:endParaRPr lang="ru-RU"/>
        </a:p>
      </dgm:t>
    </dgm:pt>
    <dgm:pt modelId="{899C7F8F-5B3C-4B2B-A35D-4F5EA3126AE6}" type="pres">
      <dgm:prSet presAssocID="{73B6F66C-7778-46F4-84DB-B1FFDC33ACC3}" presName="thinLine2b" presStyleLbl="callout" presStyleIdx="0" presStyleCnt="5"/>
      <dgm:spPr/>
      <dgm:t>
        <a:bodyPr/>
        <a:lstStyle/>
        <a:p>
          <a:endParaRPr lang="ru-RU"/>
        </a:p>
      </dgm:t>
    </dgm:pt>
    <dgm:pt modelId="{A598C02C-19AE-405F-B726-7E09D235AAB2}" type="pres">
      <dgm:prSet presAssocID="{73B6F66C-7778-46F4-84DB-B1FFDC33ACC3}" presName="vertSpace2b" presStyleCnt="0"/>
      <dgm:spPr/>
      <dgm:t>
        <a:bodyPr/>
        <a:lstStyle/>
        <a:p>
          <a:endParaRPr lang="ru-RU"/>
        </a:p>
      </dgm:t>
    </dgm:pt>
    <dgm:pt modelId="{4D5718FF-DA49-4ED8-96B5-6167B312A84A}" type="pres">
      <dgm:prSet presAssocID="{9B16285C-B809-441D-A9FB-E546EA4E79EB}" presName="horz2" presStyleCnt="0"/>
      <dgm:spPr/>
      <dgm:t>
        <a:bodyPr/>
        <a:lstStyle/>
        <a:p>
          <a:endParaRPr lang="ru-RU"/>
        </a:p>
      </dgm:t>
    </dgm:pt>
    <dgm:pt modelId="{DE91A75A-1E1F-4D28-9155-1337AFD6A8DC}" type="pres">
      <dgm:prSet presAssocID="{9B16285C-B809-441D-A9FB-E546EA4E79EB}" presName="horzSpace2" presStyleCnt="0"/>
      <dgm:spPr/>
      <dgm:t>
        <a:bodyPr/>
        <a:lstStyle/>
        <a:p>
          <a:endParaRPr lang="ru-RU"/>
        </a:p>
      </dgm:t>
    </dgm:pt>
    <dgm:pt modelId="{1CB86B49-28C6-493C-816E-044427AEA2F3}" type="pres">
      <dgm:prSet presAssocID="{9B16285C-B809-441D-A9FB-E546EA4E79EB}" presName="tx2" presStyleLbl="revTx" presStyleIdx="2" presStyleCnt="6"/>
      <dgm:spPr/>
      <dgm:t>
        <a:bodyPr/>
        <a:lstStyle/>
        <a:p>
          <a:endParaRPr lang="ru-RU"/>
        </a:p>
      </dgm:t>
    </dgm:pt>
    <dgm:pt modelId="{2BAAE36F-E63D-4099-9188-77D79F3B91D0}" type="pres">
      <dgm:prSet presAssocID="{9B16285C-B809-441D-A9FB-E546EA4E79EB}" presName="vert2" presStyleCnt="0"/>
      <dgm:spPr/>
      <dgm:t>
        <a:bodyPr/>
        <a:lstStyle/>
        <a:p>
          <a:endParaRPr lang="ru-RU"/>
        </a:p>
      </dgm:t>
    </dgm:pt>
    <dgm:pt modelId="{5AEAFA0F-4250-44D5-89D0-816B87776215}" type="pres">
      <dgm:prSet presAssocID="{9B16285C-B809-441D-A9FB-E546EA4E79EB}" presName="thinLine2b" presStyleLbl="callout" presStyleIdx="1" presStyleCnt="5"/>
      <dgm:spPr/>
      <dgm:t>
        <a:bodyPr/>
        <a:lstStyle/>
        <a:p>
          <a:endParaRPr lang="ru-RU"/>
        </a:p>
      </dgm:t>
    </dgm:pt>
    <dgm:pt modelId="{5493B56C-F16F-4D00-AEC5-A0CAF22BBC23}" type="pres">
      <dgm:prSet presAssocID="{9B16285C-B809-441D-A9FB-E546EA4E79EB}" presName="vertSpace2b" presStyleCnt="0"/>
      <dgm:spPr/>
      <dgm:t>
        <a:bodyPr/>
        <a:lstStyle/>
        <a:p>
          <a:endParaRPr lang="ru-RU"/>
        </a:p>
      </dgm:t>
    </dgm:pt>
    <dgm:pt modelId="{FB38B8A1-DF55-46B2-BFEF-E4A2311ADDEE}" type="pres">
      <dgm:prSet presAssocID="{69EB3AA2-5B74-400C-9676-548025F1FBB9}" presName="horz2" presStyleCnt="0"/>
      <dgm:spPr/>
      <dgm:t>
        <a:bodyPr/>
        <a:lstStyle/>
        <a:p>
          <a:endParaRPr lang="ru-RU"/>
        </a:p>
      </dgm:t>
    </dgm:pt>
    <dgm:pt modelId="{DE88061B-D958-4047-B144-1611F0DCA382}" type="pres">
      <dgm:prSet presAssocID="{69EB3AA2-5B74-400C-9676-548025F1FBB9}" presName="horzSpace2" presStyleCnt="0"/>
      <dgm:spPr/>
      <dgm:t>
        <a:bodyPr/>
        <a:lstStyle/>
        <a:p>
          <a:endParaRPr lang="ru-RU"/>
        </a:p>
      </dgm:t>
    </dgm:pt>
    <dgm:pt modelId="{CDE05548-CC9B-4703-92F0-443115A0C9C6}" type="pres">
      <dgm:prSet presAssocID="{69EB3AA2-5B74-400C-9676-548025F1FBB9}" presName="tx2" presStyleLbl="revTx" presStyleIdx="3" presStyleCnt="6"/>
      <dgm:spPr/>
      <dgm:t>
        <a:bodyPr/>
        <a:lstStyle/>
        <a:p>
          <a:endParaRPr lang="ru-RU"/>
        </a:p>
      </dgm:t>
    </dgm:pt>
    <dgm:pt modelId="{72C8EF50-1D65-43B1-B77D-9408CC0259C9}" type="pres">
      <dgm:prSet presAssocID="{69EB3AA2-5B74-400C-9676-548025F1FBB9}" presName="vert2" presStyleCnt="0"/>
      <dgm:spPr/>
      <dgm:t>
        <a:bodyPr/>
        <a:lstStyle/>
        <a:p>
          <a:endParaRPr lang="ru-RU"/>
        </a:p>
      </dgm:t>
    </dgm:pt>
    <dgm:pt modelId="{69B49D91-35CA-4875-AB42-C44ACC29CE4D}" type="pres">
      <dgm:prSet presAssocID="{69EB3AA2-5B74-400C-9676-548025F1FBB9}" presName="thinLine2b" presStyleLbl="callout" presStyleIdx="2" presStyleCnt="5"/>
      <dgm:spPr/>
      <dgm:t>
        <a:bodyPr/>
        <a:lstStyle/>
        <a:p>
          <a:endParaRPr lang="ru-RU"/>
        </a:p>
      </dgm:t>
    </dgm:pt>
    <dgm:pt modelId="{1C827580-77F5-47D4-AD2C-D12B758DABEF}" type="pres">
      <dgm:prSet presAssocID="{69EB3AA2-5B74-400C-9676-548025F1FBB9}" presName="vertSpace2b" presStyleCnt="0"/>
      <dgm:spPr/>
      <dgm:t>
        <a:bodyPr/>
        <a:lstStyle/>
        <a:p>
          <a:endParaRPr lang="ru-RU"/>
        </a:p>
      </dgm:t>
    </dgm:pt>
    <dgm:pt modelId="{F60B5533-76F1-4C54-BC4E-E09717CA2A1E}" type="pres">
      <dgm:prSet presAssocID="{0FE144A0-32CC-403F-9B95-871018A212FB}" presName="horz2" presStyleCnt="0"/>
      <dgm:spPr/>
      <dgm:t>
        <a:bodyPr/>
        <a:lstStyle/>
        <a:p>
          <a:endParaRPr lang="ru-RU"/>
        </a:p>
      </dgm:t>
    </dgm:pt>
    <dgm:pt modelId="{2950F95C-1664-4F7F-8027-A0F508835825}" type="pres">
      <dgm:prSet presAssocID="{0FE144A0-32CC-403F-9B95-871018A212FB}" presName="horzSpace2" presStyleCnt="0"/>
      <dgm:spPr/>
      <dgm:t>
        <a:bodyPr/>
        <a:lstStyle/>
        <a:p>
          <a:endParaRPr lang="ru-RU"/>
        </a:p>
      </dgm:t>
    </dgm:pt>
    <dgm:pt modelId="{769D68CD-D15C-406B-9EB7-69FAE27FF2E2}" type="pres">
      <dgm:prSet presAssocID="{0FE144A0-32CC-403F-9B95-871018A212FB}" presName="tx2" presStyleLbl="revTx" presStyleIdx="4" presStyleCnt="6"/>
      <dgm:spPr/>
      <dgm:t>
        <a:bodyPr/>
        <a:lstStyle/>
        <a:p>
          <a:endParaRPr lang="ru-RU"/>
        </a:p>
      </dgm:t>
    </dgm:pt>
    <dgm:pt modelId="{57AC4418-6BFB-4B0D-AE95-A0E99DCC352D}" type="pres">
      <dgm:prSet presAssocID="{0FE144A0-32CC-403F-9B95-871018A212FB}" presName="vert2" presStyleCnt="0"/>
      <dgm:spPr/>
      <dgm:t>
        <a:bodyPr/>
        <a:lstStyle/>
        <a:p>
          <a:endParaRPr lang="ru-RU"/>
        </a:p>
      </dgm:t>
    </dgm:pt>
    <dgm:pt modelId="{BB22B041-3672-4D03-B3BC-CF45A4C487DA}" type="pres">
      <dgm:prSet presAssocID="{0FE144A0-32CC-403F-9B95-871018A212FB}" presName="thinLine2b" presStyleLbl="callout" presStyleIdx="3" presStyleCnt="5"/>
      <dgm:spPr/>
      <dgm:t>
        <a:bodyPr/>
        <a:lstStyle/>
        <a:p>
          <a:endParaRPr lang="ru-RU"/>
        </a:p>
      </dgm:t>
    </dgm:pt>
    <dgm:pt modelId="{CF2192AB-0F76-445C-AD86-57721F255D49}" type="pres">
      <dgm:prSet presAssocID="{0FE144A0-32CC-403F-9B95-871018A212FB}" presName="vertSpace2b" presStyleCnt="0"/>
      <dgm:spPr/>
      <dgm:t>
        <a:bodyPr/>
        <a:lstStyle/>
        <a:p>
          <a:endParaRPr lang="ru-RU"/>
        </a:p>
      </dgm:t>
    </dgm:pt>
    <dgm:pt modelId="{477487DD-0223-40D1-9182-8DF2C9831399}" type="pres">
      <dgm:prSet presAssocID="{F6F4443A-7CB4-425B-A8E5-2D0CDAE0D6C1}" presName="horz2" presStyleCnt="0"/>
      <dgm:spPr/>
      <dgm:t>
        <a:bodyPr/>
        <a:lstStyle/>
        <a:p>
          <a:endParaRPr lang="ru-RU"/>
        </a:p>
      </dgm:t>
    </dgm:pt>
    <dgm:pt modelId="{390DB580-CB60-48D7-8BCA-D2EF82B07821}" type="pres">
      <dgm:prSet presAssocID="{F6F4443A-7CB4-425B-A8E5-2D0CDAE0D6C1}" presName="horzSpace2" presStyleCnt="0"/>
      <dgm:spPr/>
      <dgm:t>
        <a:bodyPr/>
        <a:lstStyle/>
        <a:p>
          <a:endParaRPr lang="ru-RU"/>
        </a:p>
      </dgm:t>
    </dgm:pt>
    <dgm:pt modelId="{48B990A1-BDE1-43B5-AEE6-0B72B872C955}" type="pres">
      <dgm:prSet presAssocID="{F6F4443A-7CB4-425B-A8E5-2D0CDAE0D6C1}" presName="tx2" presStyleLbl="revTx" presStyleIdx="5" presStyleCnt="6"/>
      <dgm:spPr/>
      <dgm:t>
        <a:bodyPr/>
        <a:lstStyle/>
        <a:p>
          <a:endParaRPr lang="ru-RU"/>
        </a:p>
      </dgm:t>
    </dgm:pt>
    <dgm:pt modelId="{82354A4E-6E34-4112-A75E-C7BE2BE6FE83}" type="pres">
      <dgm:prSet presAssocID="{F6F4443A-7CB4-425B-A8E5-2D0CDAE0D6C1}" presName="vert2" presStyleCnt="0"/>
      <dgm:spPr/>
      <dgm:t>
        <a:bodyPr/>
        <a:lstStyle/>
        <a:p>
          <a:endParaRPr lang="ru-RU"/>
        </a:p>
      </dgm:t>
    </dgm:pt>
    <dgm:pt modelId="{55887E75-754D-4896-A3E6-7C3AB796815D}" type="pres">
      <dgm:prSet presAssocID="{F6F4443A-7CB4-425B-A8E5-2D0CDAE0D6C1}" presName="thinLine2b" presStyleLbl="callout" presStyleIdx="4" presStyleCnt="5"/>
      <dgm:spPr/>
      <dgm:t>
        <a:bodyPr/>
        <a:lstStyle/>
        <a:p>
          <a:endParaRPr lang="ru-RU"/>
        </a:p>
      </dgm:t>
    </dgm:pt>
    <dgm:pt modelId="{E8780B58-9DF8-43A7-9575-BF701813A060}" type="pres">
      <dgm:prSet presAssocID="{F6F4443A-7CB4-425B-A8E5-2D0CDAE0D6C1}" presName="vertSpace2b" presStyleCnt="0"/>
      <dgm:spPr/>
      <dgm:t>
        <a:bodyPr/>
        <a:lstStyle/>
        <a:p>
          <a:endParaRPr lang="ru-RU"/>
        </a:p>
      </dgm:t>
    </dgm:pt>
  </dgm:ptLst>
  <dgm:cxnLst>
    <dgm:cxn modelId="{A998D834-45C9-4422-BBCB-2279222732F8}" type="presOf" srcId="{69EB3AA2-5B74-400C-9676-548025F1FBB9}" destId="{CDE05548-CC9B-4703-92F0-443115A0C9C6}" srcOrd="0" destOrd="0" presId="urn:microsoft.com/office/officeart/2008/layout/LinedList"/>
    <dgm:cxn modelId="{5BADF3A0-C49E-41F1-9FF5-5DE30B14272A}" type="presOf" srcId="{5F2B35BC-F62F-44AE-AF11-6C8A75C9CB31}" destId="{0BE425A1-8CE2-48BB-A888-E1C0DC883D30}" srcOrd="0" destOrd="0" presId="urn:microsoft.com/office/officeart/2008/layout/LinedList"/>
    <dgm:cxn modelId="{06909233-A2C9-4F78-83F1-185665576EBD}" srcId="{5F2B35BC-F62F-44AE-AF11-6C8A75C9CB31}" destId="{69EB3AA2-5B74-400C-9676-548025F1FBB9}" srcOrd="2" destOrd="0" parTransId="{7D2D5D66-A9A2-43CE-9E0C-CD17B7A4316A}" sibTransId="{0707013F-4C81-49A4-B73E-BB199B1C046A}"/>
    <dgm:cxn modelId="{AC9A2D85-7C13-469B-9BE2-383FAA0071B3}" srcId="{5F2B35BC-F62F-44AE-AF11-6C8A75C9CB31}" destId="{9B16285C-B809-441D-A9FB-E546EA4E79EB}" srcOrd="1" destOrd="0" parTransId="{D137728C-FB61-437C-BC18-C9C21C7C066D}" sibTransId="{FE076332-3C95-4F99-81FA-963FDA76ACA2}"/>
    <dgm:cxn modelId="{DE863361-A22D-4B70-8869-5B057A0CEC2B}" srcId="{5F2B35BC-F62F-44AE-AF11-6C8A75C9CB31}" destId="{73B6F66C-7778-46F4-84DB-B1FFDC33ACC3}" srcOrd="0" destOrd="0" parTransId="{B5AC7795-A8FE-4543-8E04-64330E3FD6F8}" sibTransId="{3B0FA546-6734-46C1-8B77-E7B98929D33D}"/>
    <dgm:cxn modelId="{D3393024-FB0A-4A77-967D-481661B3D19E}" type="presOf" srcId="{73B6F66C-7778-46F4-84DB-B1FFDC33ACC3}" destId="{9DE290DA-49EA-487B-AD67-A85556B53324}" srcOrd="0" destOrd="0" presId="urn:microsoft.com/office/officeart/2008/layout/LinedList"/>
    <dgm:cxn modelId="{C5F63DDD-21BC-4479-8F34-F12357BBF780}" type="presOf" srcId="{F6F4443A-7CB4-425B-A8E5-2D0CDAE0D6C1}" destId="{48B990A1-BDE1-43B5-AEE6-0B72B872C955}" srcOrd="0" destOrd="0" presId="urn:microsoft.com/office/officeart/2008/layout/LinedList"/>
    <dgm:cxn modelId="{364E7243-4CCB-4DAD-B754-401D858A15E6}" type="presOf" srcId="{0FE144A0-32CC-403F-9B95-871018A212FB}" destId="{769D68CD-D15C-406B-9EB7-69FAE27FF2E2}" srcOrd="0" destOrd="0" presId="urn:microsoft.com/office/officeart/2008/layout/LinedList"/>
    <dgm:cxn modelId="{F8B5E262-D38B-4B81-BAAF-96081F03BE4D}" type="presOf" srcId="{9B16285C-B809-441D-A9FB-E546EA4E79EB}" destId="{1CB86B49-28C6-493C-816E-044427AEA2F3}" srcOrd="0" destOrd="0" presId="urn:microsoft.com/office/officeart/2008/layout/LinedList"/>
    <dgm:cxn modelId="{2C9E903F-97C4-4FA5-B9E4-9A2ADE956DFF}" srcId="{18B45F88-48D4-4626-919B-ED0A2CA33E09}" destId="{5F2B35BC-F62F-44AE-AF11-6C8A75C9CB31}" srcOrd="0" destOrd="0" parTransId="{348487DD-7445-4C5B-96DB-B7C2937F4A76}" sibTransId="{DB836914-CCE5-498D-9AFC-178405C85CF9}"/>
    <dgm:cxn modelId="{A802499E-E876-4C40-BD24-AE17A108CC93}" srcId="{5F2B35BC-F62F-44AE-AF11-6C8A75C9CB31}" destId="{F6F4443A-7CB4-425B-A8E5-2D0CDAE0D6C1}" srcOrd="4" destOrd="0" parTransId="{CE42D231-7997-4B3B-864D-FB1C6DB8C307}" sibTransId="{09AF0387-9160-43A6-AB1C-CDE52AE53E77}"/>
    <dgm:cxn modelId="{B02FA8E8-79D6-4208-B14E-83530BA66258}" srcId="{5F2B35BC-F62F-44AE-AF11-6C8A75C9CB31}" destId="{0FE144A0-32CC-403F-9B95-871018A212FB}" srcOrd="3" destOrd="0" parTransId="{00080EB7-8840-4327-B5E7-F08EA4137B8C}" sibTransId="{2D2BAC12-36F7-4842-9158-E44D5A5DEFEF}"/>
    <dgm:cxn modelId="{3B848D73-3F34-4327-A8FA-9076372D2B43}" type="presOf" srcId="{18B45F88-48D4-4626-919B-ED0A2CA33E09}" destId="{16EC4566-9390-45DF-85F2-C34748605BA2}" srcOrd="0" destOrd="0" presId="urn:microsoft.com/office/officeart/2008/layout/LinedList"/>
    <dgm:cxn modelId="{F7BB33F7-318A-4D33-885C-4180584676D2}" type="presParOf" srcId="{16EC4566-9390-45DF-85F2-C34748605BA2}" destId="{63FFB2F2-0C88-4597-B033-82DADEF44818}" srcOrd="0" destOrd="0" presId="urn:microsoft.com/office/officeart/2008/layout/LinedList"/>
    <dgm:cxn modelId="{858A4BE6-A3F7-40AC-9146-250A34F948C8}" type="presParOf" srcId="{16EC4566-9390-45DF-85F2-C34748605BA2}" destId="{2F61EE26-181B-468F-B62E-4BA2A8D1971D}" srcOrd="1" destOrd="0" presId="urn:microsoft.com/office/officeart/2008/layout/LinedList"/>
    <dgm:cxn modelId="{D6BEA13A-39BC-4823-AF82-8813F6357F8A}" type="presParOf" srcId="{2F61EE26-181B-468F-B62E-4BA2A8D1971D}" destId="{0BE425A1-8CE2-48BB-A888-E1C0DC883D30}" srcOrd="0" destOrd="0" presId="urn:microsoft.com/office/officeart/2008/layout/LinedList"/>
    <dgm:cxn modelId="{9FE64D29-33FB-4FD1-86E7-00181C725D56}" type="presParOf" srcId="{2F61EE26-181B-468F-B62E-4BA2A8D1971D}" destId="{9A650205-B479-4AE0-B1E3-926726024057}" srcOrd="1" destOrd="0" presId="urn:microsoft.com/office/officeart/2008/layout/LinedList"/>
    <dgm:cxn modelId="{DEEAF09E-F5D8-49A0-A5B3-802774CA90E3}" type="presParOf" srcId="{9A650205-B479-4AE0-B1E3-926726024057}" destId="{D076B2C7-1788-4A1A-85C3-F803961795AC}" srcOrd="0" destOrd="0" presId="urn:microsoft.com/office/officeart/2008/layout/LinedList"/>
    <dgm:cxn modelId="{A63906A0-9FAE-4106-A4E4-2C709C221D4B}" type="presParOf" srcId="{9A650205-B479-4AE0-B1E3-926726024057}" destId="{328CEDE8-B9E7-493B-8B2F-49045471D78F}" srcOrd="1" destOrd="0" presId="urn:microsoft.com/office/officeart/2008/layout/LinedList"/>
    <dgm:cxn modelId="{F6FC53D8-4458-4082-AC49-DBF4FDD4E641}" type="presParOf" srcId="{328CEDE8-B9E7-493B-8B2F-49045471D78F}" destId="{7A47600B-9EE6-4582-92A6-157AC1913CE5}" srcOrd="0" destOrd="0" presId="urn:microsoft.com/office/officeart/2008/layout/LinedList"/>
    <dgm:cxn modelId="{A3A4F50E-21D2-415E-A803-EBBFA0E72072}" type="presParOf" srcId="{328CEDE8-B9E7-493B-8B2F-49045471D78F}" destId="{9DE290DA-49EA-487B-AD67-A85556B53324}" srcOrd="1" destOrd="0" presId="urn:microsoft.com/office/officeart/2008/layout/LinedList"/>
    <dgm:cxn modelId="{1FE00CF4-78F2-4C2B-851C-A19F285BE42A}" type="presParOf" srcId="{328CEDE8-B9E7-493B-8B2F-49045471D78F}" destId="{6C228C3B-C03F-4FD4-A260-4B6E66AFCF60}" srcOrd="2" destOrd="0" presId="urn:microsoft.com/office/officeart/2008/layout/LinedList"/>
    <dgm:cxn modelId="{63BD414B-779F-4F9D-840A-68C9711DBA43}" type="presParOf" srcId="{9A650205-B479-4AE0-B1E3-926726024057}" destId="{899C7F8F-5B3C-4B2B-A35D-4F5EA3126AE6}" srcOrd="2" destOrd="0" presId="urn:microsoft.com/office/officeart/2008/layout/LinedList"/>
    <dgm:cxn modelId="{5C7875B8-A07E-418D-BD0C-BB62D449B8FD}" type="presParOf" srcId="{9A650205-B479-4AE0-B1E3-926726024057}" destId="{A598C02C-19AE-405F-B726-7E09D235AAB2}" srcOrd="3" destOrd="0" presId="urn:microsoft.com/office/officeart/2008/layout/LinedList"/>
    <dgm:cxn modelId="{4707AF20-034A-498F-8916-A88A6812A87E}" type="presParOf" srcId="{9A650205-B479-4AE0-B1E3-926726024057}" destId="{4D5718FF-DA49-4ED8-96B5-6167B312A84A}" srcOrd="4" destOrd="0" presId="urn:microsoft.com/office/officeart/2008/layout/LinedList"/>
    <dgm:cxn modelId="{4483A3ED-9622-41FE-95D0-A5FA705C671D}" type="presParOf" srcId="{4D5718FF-DA49-4ED8-96B5-6167B312A84A}" destId="{DE91A75A-1E1F-4D28-9155-1337AFD6A8DC}" srcOrd="0" destOrd="0" presId="urn:microsoft.com/office/officeart/2008/layout/LinedList"/>
    <dgm:cxn modelId="{7540BAF1-101C-4E48-B9D6-483FCB4A66BB}" type="presParOf" srcId="{4D5718FF-DA49-4ED8-96B5-6167B312A84A}" destId="{1CB86B49-28C6-493C-816E-044427AEA2F3}" srcOrd="1" destOrd="0" presId="urn:microsoft.com/office/officeart/2008/layout/LinedList"/>
    <dgm:cxn modelId="{0BA53495-EE34-4122-9201-E4DCD7FE59B8}" type="presParOf" srcId="{4D5718FF-DA49-4ED8-96B5-6167B312A84A}" destId="{2BAAE36F-E63D-4099-9188-77D79F3B91D0}" srcOrd="2" destOrd="0" presId="urn:microsoft.com/office/officeart/2008/layout/LinedList"/>
    <dgm:cxn modelId="{3545D43A-1770-4F79-AA82-62250346FFD4}" type="presParOf" srcId="{9A650205-B479-4AE0-B1E3-926726024057}" destId="{5AEAFA0F-4250-44D5-89D0-816B87776215}" srcOrd="5" destOrd="0" presId="urn:microsoft.com/office/officeart/2008/layout/LinedList"/>
    <dgm:cxn modelId="{E286369F-F402-48DE-810B-C0004CEC9720}" type="presParOf" srcId="{9A650205-B479-4AE0-B1E3-926726024057}" destId="{5493B56C-F16F-4D00-AEC5-A0CAF22BBC23}" srcOrd="6" destOrd="0" presId="urn:microsoft.com/office/officeart/2008/layout/LinedList"/>
    <dgm:cxn modelId="{38CB6617-ED9F-4015-A3FF-52457C472510}" type="presParOf" srcId="{9A650205-B479-4AE0-B1E3-926726024057}" destId="{FB38B8A1-DF55-46B2-BFEF-E4A2311ADDEE}" srcOrd="7" destOrd="0" presId="urn:microsoft.com/office/officeart/2008/layout/LinedList"/>
    <dgm:cxn modelId="{E5B70448-08F4-44BB-8DED-A1B65DC52F77}" type="presParOf" srcId="{FB38B8A1-DF55-46B2-BFEF-E4A2311ADDEE}" destId="{DE88061B-D958-4047-B144-1611F0DCA382}" srcOrd="0" destOrd="0" presId="urn:microsoft.com/office/officeart/2008/layout/LinedList"/>
    <dgm:cxn modelId="{46633353-BE6F-4413-8C33-A9592FA0D8A3}" type="presParOf" srcId="{FB38B8A1-DF55-46B2-BFEF-E4A2311ADDEE}" destId="{CDE05548-CC9B-4703-92F0-443115A0C9C6}" srcOrd="1" destOrd="0" presId="urn:microsoft.com/office/officeart/2008/layout/LinedList"/>
    <dgm:cxn modelId="{9C0DB3B2-36BD-45F1-8BA7-22C32EE8D151}" type="presParOf" srcId="{FB38B8A1-DF55-46B2-BFEF-E4A2311ADDEE}" destId="{72C8EF50-1D65-43B1-B77D-9408CC0259C9}" srcOrd="2" destOrd="0" presId="urn:microsoft.com/office/officeart/2008/layout/LinedList"/>
    <dgm:cxn modelId="{55F7C543-BE24-4D2B-AA09-AAA6891740DA}" type="presParOf" srcId="{9A650205-B479-4AE0-B1E3-926726024057}" destId="{69B49D91-35CA-4875-AB42-C44ACC29CE4D}" srcOrd="8" destOrd="0" presId="urn:microsoft.com/office/officeart/2008/layout/LinedList"/>
    <dgm:cxn modelId="{AA59F143-B8C9-4E1A-BEDF-F3E2B4CFA980}" type="presParOf" srcId="{9A650205-B479-4AE0-B1E3-926726024057}" destId="{1C827580-77F5-47D4-AD2C-D12B758DABEF}" srcOrd="9" destOrd="0" presId="urn:microsoft.com/office/officeart/2008/layout/LinedList"/>
    <dgm:cxn modelId="{4E87926C-73F2-4402-B010-ED25065D03A9}" type="presParOf" srcId="{9A650205-B479-4AE0-B1E3-926726024057}" destId="{F60B5533-76F1-4C54-BC4E-E09717CA2A1E}" srcOrd="10" destOrd="0" presId="urn:microsoft.com/office/officeart/2008/layout/LinedList"/>
    <dgm:cxn modelId="{93E277D8-A29A-467F-A1FD-457819398176}" type="presParOf" srcId="{F60B5533-76F1-4C54-BC4E-E09717CA2A1E}" destId="{2950F95C-1664-4F7F-8027-A0F508835825}" srcOrd="0" destOrd="0" presId="urn:microsoft.com/office/officeart/2008/layout/LinedList"/>
    <dgm:cxn modelId="{C2E7C31E-A0F3-4C55-86FE-C5E9F40CC0F1}" type="presParOf" srcId="{F60B5533-76F1-4C54-BC4E-E09717CA2A1E}" destId="{769D68CD-D15C-406B-9EB7-69FAE27FF2E2}" srcOrd="1" destOrd="0" presId="urn:microsoft.com/office/officeart/2008/layout/LinedList"/>
    <dgm:cxn modelId="{825A0E3E-086F-43C9-A876-AF0DE22E1834}" type="presParOf" srcId="{F60B5533-76F1-4C54-BC4E-E09717CA2A1E}" destId="{57AC4418-6BFB-4B0D-AE95-A0E99DCC352D}" srcOrd="2" destOrd="0" presId="urn:microsoft.com/office/officeart/2008/layout/LinedList"/>
    <dgm:cxn modelId="{2D17FB81-B8DD-48EA-A359-D1BDABEACEF1}" type="presParOf" srcId="{9A650205-B479-4AE0-B1E3-926726024057}" destId="{BB22B041-3672-4D03-B3BC-CF45A4C487DA}" srcOrd="11" destOrd="0" presId="urn:microsoft.com/office/officeart/2008/layout/LinedList"/>
    <dgm:cxn modelId="{68CD138B-2ABF-4048-95B8-3C1CE172E517}" type="presParOf" srcId="{9A650205-B479-4AE0-B1E3-926726024057}" destId="{CF2192AB-0F76-445C-AD86-57721F255D49}" srcOrd="12" destOrd="0" presId="urn:microsoft.com/office/officeart/2008/layout/LinedList"/>
    <dgm:cxn modelId="{22CFA29F-4BA0-4FF4-B7D3-9A991DE54F2E}" type="presParOf" srcId="{9A650205-B479-4AE0-B1E3-926726024057}" destId="{477487DD-0223-40D1-9182-8DF2C9831399}" srcOrd="13" destOrd="0" presId="urn:microsoft.com/office/officeart/2008/layout/LinedList"/>
    <dgm:cxn modelId="{B20979C2-DA6F-4660-8126-B67197C2E98F}" type="presParOf" srcId="{477487DD-0223-40D1-9182-8DF2C9831399}" destId="{390DB580-CB60-48D7-8BCA-D2EF82B07821}" srcOrd="0" destOrd="0" presId="urn:microsoft.com/office/officeart/2008/layout/LinedList"/>
    <dgm:cxn modelId="{05AB9F2A-DC9A-48AE-B44A-5731873634BC}" type="presParOf" srcId="{477487DD-0223-40D1-9182-8DF2C9831399}" destId="{48B990A1-BDE1-43B5-AEE6-0B72B872C955}" srcOrd="1" destOrd="0" presId="urn:microsoft.com/office/officeart/2008/layout/LinedList"/>
    <dgm:cxn modelId="{2534B07D-7E0C-4BAD-8038-D658757C4B1F}" type="presParOf" srcId="{477487DD-0223-40D1-9182-8DF2C9831399}" destId="{82354A4E-6E34-4112-A75E-C7BE2BE6FE83}" srcOrd="2" destOrd="0" presId="urn:microsoft.com/office/officeart/2008/layout/LinedList"/>
    <dgm:cxn modelId="{275ECD00-47AD-4952-83D6-DCBCC2AD1652}" type="presParOf" srcId="{9A650205-B479-4AE0-B1E3-926726024057}" destId="{55887E75-754D-4896-A3E6-7C3AB796815D}" srcOrd="14" destOrd="0" presId="urn:microsoft.com/office/officeart/2008/layout/LinedList"/>
    <dgm:cxn modelId="{35C3CAE5-171C-4EA1-B275-571CFA14E39F}" type="presParOf" srcId="{9A650205-B479-4AE0-B1E3-926726024057}" destId="{E8780B58-9DF8-43A7-9575-BF701813A060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E712FE-5136-4AB7-9D9C-123C5E6B69C7}" type="doc">
      <dgm:prSet loTypeId="urn:microsoft.com/office/officeart/2005/8/layout/vProcess5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03988DC-C8B9-4505-A97F-7743FD675998}">
      <dgm:prSet phldrT="[Текст]" custT="1"/>
      <dgm:spPr/>
      <dgm:t>
        <a:bodyPr/>
        <a:lstStyle/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Собирал князь с дружиной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843AFA-5F28-41D7-A782-9417F2242759}" type="parTrans" cxnId="{443B91B8-1BA9-4821-AF31-8EB4D407952A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7A5B9A-1459-4B7C-A1AA-ECDB06C84565}" type="sibTrans" cxnId="{443B91B8-1BA9-4821-AF31-8EB4D407952A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06469B-A1DF-43EB-B65C-56D4EFDD967B}">
      <dgm:prSet phldrT="[Текст]" custT="1"/>
      <dgm:spPr/>
      <dgm:t>
        <a:bodyPr/>
        <a:lstStyle/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Мех, мёд, воск, продукты питания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FC9105-48E3-4DC6-B209-476E89993047}" type="parTrans" cxnId="{A37B8E9C-EDFD-4FBA-9D45-6B2E13E636A4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F5E999-7400-43CF-89BE-9EFF09C14879}" type="sibTrans" cxnId="{A37B8E9C-EDFD-4FBA-9D45-6B2E13E636A4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5E4075-16D0-463D-9447-82EEE97A784E}">
      <dgm:prSet phldrT="[Текст]" custT="1"/>
      <dgm:spPr/>
      <dgm:t>
        <a:bodyPr/>
        <a:lstStyle/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Князь рассматривал жалобы, вершил суд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9CCE4F-0123-43FA-B9A0-5657DAE37A4D}" type="parTrans" cxnId="{B9CFABC8-6899-49CE-A190-420315B9E1B6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CFA830-B006-4C48-AF39-9708E1EA7C4E}" type="sibTrans" cxnId="{B9CFABC8-6899-49CE-A190-420315B9E1B6}">
      <dgm:prSet/>
      <dgm:spPr/>
      <dgm:t>
        <a:bodyPr/>
        <a:lstStyle/>
        <a:p>
          <a:endParaRPr lang="ru-RU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B6C185-F46F-4A41-855B-81D20019AD23}" type="pres">
      <dgm:prSet presAssocID="{0DE712FE-5136-4AB7-9D9C-123C5E6B69C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E9BEFD-22FE-4747-B0CE-002718B52A18}" type="pres">
      <dgm:prSet presAssocID="{0DE712FE-5136-4AB7-9D9C-123C5E6B69C7}" presName="dummyMaxCanvas" presStyleCnt="0">
        <dgm:presLayoutVars/>
      </dgm:prSet>
      <dgm:spPr/>
    </dgm:pt>
    <dgm:pt modelId="{9B506CFE-7292-4AF5-880E-94481AF61AFA}" type="pres">
      <dgm:prSet presAssocID="{0DE712FE-5136-4AB7-9D9C-123C5E6B69C7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A516DB-628C-49F6-9A18-D164F4EB7C0C}" type="pres">
      <dgm:prSet presAssocID="{0DE712FE-5136-4AB7-9D9C-123C5E6B69C7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4D8433-22F7-4048-A41D-3888DBE95E9F}" type="pres">
      <dgm:prSet presAssocID="{0DE712FE-5136-4AB7-9D9C-123C5E6B69C7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EF6D7B-6DCF-47EE-9246-2470CF621542}" type="pres">
      <dgm:prSet presAssocID="{0DE712FE-5136-4AB7-9D9C-123C5E6B69C7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96F87D-3453-4E00-AD33-456EFA90F874}" type="pres">
      <dgm:prSet presAssocID="{0DE712FE-5136-4AB7-9D9C-123C5E6B69C7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0E8713-5DA3-4A43-9AB9-1ABE881651F5}" type="pres">
      <dgm:prSet presAssocID="{0DE712FE-5136-4AB7-9D9C-123C5E6B69C7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C779AF-0075-4D12-B0DA-C8D4B0784BE3}" type="pres">
      <dgm:prSet presAssocID="{0DE712FE-5136-4AB7-9D9C-123C5E6B69C7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5053EB-65D7-496D-AEE3-AF89A7616A68}" type="pres">
      <dgm:prSet presAssocID="{0DE712FE-5136-4AB7-9D9C-123C5E6B69C7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F96393-692A-4A0E-98AF-7E869E2C87E6}" type="presOf" srcId="{8F5E4075-16D0-463D-9447-82EEE97A784E}" destId="{285053EB-65D7-496D-AEE3-AF89A7616A68}" srcOrd="1" destOrd="0" presId="urn:microsoft.com/office/officeart/2005/8/layout/vProcess5"/>
    <dgm:cxn modelId="{95F28468-8F11-4456-8E08-F6412ABCAFA5}" type="presOf" srcId="{E03988DC-C8B9-4505-A97F-7743FD675998}" destId="{9B506CFE-7292-4AF5-880E-94481AF61AFA}" srcOrd="0" destOrd="0" presId="urn:microsoft.com/office/officeart/2005/8/layout/vProcess5"/>
    <dgm:cxn modelId="{21F7BF05-7197-4CBD-BFB0-D054A25B3AFF}" type="presOf" srcId="{F806469B-A1DF-43EB-B65C-56D4EFDD967B}" destId="{23C779AF-0075-4D12-B0DA-C8D4B0784BE3}" srcOrd="1" destOrd="0" presId="urn:microsoft.com/office/officeart/2005/8/layout/vProcess5"/>
    <dgm:cxn modelId="{B0637A39-AE30-480A-AF40-C7002F860490}" type="presOf" srcId="{E03988DC-C8B9-4505-A97F-7743FD675998}" destId="{1D0E8713-5DA3-4A43-9AB9-1ABE881651F5}" srcOrd="1" destOrd="0" presId="urn:microsoft.com/office/officeart/2005/8/layout/vProcess5"/>
    <dgm:cxn modelId="{A37B8E9C-EDFD-4FBA-9D45-6B2E13E636A4}" srcId="{0DE712FE-5136-4AB7-9D9C-123C5E6B69C7}" destId="{F806469B-A1DF-43EB-B65C-56D4EFDD967B}" srcOrd="1" destOrd="0" parTransId="{5FFC9105-48E3-4DC6-B209-476E89993047}" sibTransId="{52F5E999-7400-43CF-89BE-9EFF09C14879}"/>
    <dgm:cxn modelId="{C3E59C12-F053-4E6A-B963-A9BF2F3BE2F4}" type="presOf" srcId="{0DE712FE-5136-4AB7-9D9C-123C5E6B69C7}" destId="{DAB6C185-F46F-4A41-855B-81D20019AD23}" srcOrd="0" destOrd="0" presId="urn:microsoft.com/office/officeart/2005/8/layout/vProcess5"/>
    <dgm:cxn modelId="{8F08FF80-3DF1-459D-B90D-BCFFBA4979DC}" type="presOf" srcId="{6A7A5B9A-1459-4B7C-A1AA-ECDB06C84565}" destId="{73EF6D7B-6DCF-47EE-9246-2470CF621542}" srcOrd="0" destOrd="0" presId="urn:microsoft.com/office/officeart/2005/8/layout/vProcess5"/>
    <dgm:cxn modelId="{443B91B8-1BA9-4821-AF31-8EB4D407952A}" srcId="{0DE712FE-5136-4AB7-9D9C-123C5E6B69C7}" destId="{E03988DC-C8B9-4505-A97F-7743FD675998}" srcOrd="0" destOrd="0" parTransId="{40843AFA-5F28-41D7-A782-9417F2242759}" sibTransId="{6A7A5B9A-1459-4B7C-A1AA-ECDB06C84565}"/>
    <dgm:cxn modelId="{E4C8EEE5-66A3-4D7D-A544-66291DA7E127}" type="presOf" srcId="{8F5E4075-16D0-463D-9447-82EEE97A784E}" destId="{A84D8433-22F7-4048-A41D-3888DBE95E9F}" srcOrd="0" destOrd="0" presId="urn:microsoft.com/office/officeart/2005/8/layout/vProcess5"/>
    <dgm:cxn modelId="{D76A8902-CABD-44D8-B228-808063435A3E}" type="presOf" srcId="{F806469B-A1DF-43EB-B65C-56D4EFDD967B}" destId="{ABA516DB-628C-49F6-9A18-D164F4EB7C0C}" srcOrd="0" destOrd="0" presId="urn:microsoft.com/office/officeart/2005/8/layout/vProcess5"/>
    <dgm:cxn modelId="{B9CFABC8-6899-49CE-A190-420315B9E1B6}" srcId="{0DE712FE-5136-4AB7-9D9C-123C5E6B69C7}" destId="{8F5E4075-16D0-463D-9447-82EEE97A784E}" srcOrd="2" destOrd="0" parTransId="{0B9CCE4F-0123-43FA-B9A0-5657DAE37A4D}" sibTransId="{FECFA830-B006-4C48-AF39-9708E1EA7C4E}"/>
    <dgm:cxn modelId="{F695857E-0B7E-49F7-9B81-1DB53B0643C2}" type="presOf" srcId="{52F5E999-7400-43CF-89BE-9EFF09C14879}" destId="{8F96F87D-3453-4E00-AD33-456EFA90F874}" srcOrd="0" destOrd="0" presId="urn:microsoft.com/office/officeart/2005/8/layout/vProcess5"/>
    <dgm:cxn modelId="{94635095-04F0-4D94-9514-630A95CBB30B}" type="presParOf" srcId="{DAB6C185-F46F-4A41-855B-81D20019AD23}" destId="{73E9BEFD-22FE-4747-B0CE-002718B52A18}" srcOrd="0" destOrd="0" presId="urn:microsoft.com/office/officeart/2005/8/layout/vProcess5"/>
    <dgm:cxn modelId="{E7F38606-54A9-4F05-97A1-4AEBC6DA21A5}" type="presParOf" srcId="{DAB6C185-F46F-4A41-855B-81D20019AD23}" destId="{9B506CFE-7292-4AF5-880E-94481AF61AFA}" srcOrd="1" destOrd="0" presId="urn:microsoft.com/office/officeart/2005/8/layout/vProcess5"/>
    <dgm:cxn modelId="{CA9B742F-AE6D-4B53-B6EA-E09F1747D9FC}" type="presParOf" srcId="{DAB6C185-F46F-4A41-855B-81D20019AD23}" destId="{ABA516DB-628C-49F6-9A18-D164F4EB7C0C}" srcOrd="2" destOrd="0" presId="urn:microsoft.com/office/officeart/2005/8/layout/vProcess5"/>
    <dgm:cxn modelId="{7204260E-DF0A-4EF0-AD46-A71C36045EF3}" type="presParOf" srcId="{DAB6C185-F46F-4A41-855B-81D20019AD23}" destId="{A84D8433-22F7-4048-A41D-3888DBE95E9F}" srcOrd="3" destOrd="0" presId="urn:microsoft.com/office/officeart/2005/8/layout/vProcess5"/>
    <dgm:cxn modelId="{0C51B122-AB23-4BAD-8593-DA4F258211AE}" type="presParOf" srcId="{DAB6C185-F46F-4A41-855B-81D20019AD23}" destId="{73EF6D7B-6DCF-47EE-9246-2470CF621542}" srcOrd="4" destOrd="0" presId="urn:microsoft.com/office/officeart/2005/8/layout/vProcess5"/>
    <dgm:cxn modelId="{BAE3E13E-5588-4A67-A35C-8FC2C2C8A6BD}" type="presParOf" srcId="{DAB6C185-F46F-4A41-855B-81D20019AD23}" destId="{8F96F87D-3453-4E00-AD33-456EFA90F874}" srcOrd="5" destOrd="0" presId="urn:microsoft.com/office/officeart/2005/8/layout/vProcess5"/>
    <dgm:cxn modelId="{764B96FD-18C4-4FE2-A573-47C62F29E59A}" type="presParOf" srcId="{DAB6C185-F46F-4A41-855B-81D20019AD23}" destId="{1D0E8713-5DA3-4A43-9AB9-1ABE881651F5}" srcOrd="6" destOrd="0" presId="urn:microsoft.com/office/officeart/2005/8/layout/vProcess5"/>
    <dgm:cxn modelId="{76808D33-0818-4A72-97BE-A75A3743A82B}" type="presParOf" srcId="{DAB6C185-F46F-4A41-855B-81D20019AD23}" destId="{23C779AF-0075-4D12-B0DA-C8D4B0784BE3}" srcOrd="7" destOrd="0" presId="urn:microsoft.com/office/officeart/2005/8/layout/vProcess5"/>
    <dgm:cxn modelId="{02A30783-7E17-4AFC-85E1-ECE06907CA3C}" type="presParOf" srcId="{DAB6C185-F46F-4A41-855B-81D20019AD23}" destId="{285053EB-65D7-496D-AEE3-AF89A7616A6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8F15E-2A34-4304-8D54-14D9A0479325}">
      <dsp:nvSpPr>
        <dsp:cNvPr id="0" name=""/>
        <dsp:cNvSpPr/>
      </dsp:nvSpPr>
      <dsp:spPr>
        <a:xfrm rot="16200000">
          <a:off x="729502" y="-729502"/>
          <a:ext cx="1916206" cy="3375211"/>
        </a:xfrm>
        <a:prstGeom prst="round1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решало вопросы войны и мира</a:t>
          </a:r>
          <a:endParaRPr lang="ru-RU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sp:txBody>
      <dsp:txXfrm rot="5400000">
        <a:off x="0" y="0"/>
        <a:ext cx="3375211" cy="1437154"/>
      </dsp:txXfrm>
    </dsp:sp>
    <dsp:sp modelId="{E1DD8AA7-2FF6-4BB8-8B49-F12A87FED4BA}">
      <dsp:nvSpPr>
        <dsp:cNvPr id="0" name=""/>
        <dsp:cNvSpPr/>
      </dsp:nvSpPr>
      <dsp:spPr>
        <a:xfrm>
          <a:off x="3375211" y="0"/>
          <a:ext cx="3375211" cy="1916206"/>
        </a:xfrm>
        <a:prstGeom prst="round1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приглашало на престол князей</a:t>
          </a:r>
          <a:endParaRPr lang="ru-RU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sp:txBody>
      <dsp:txXfrm>
        <a:off x="3375211" y="0"/>
        <a:ext cx="3375211" cy="1437154"/>
      </dsp:txXfrm>
    </dsp:sp>
    <dsp:sp modelId="{FAB2EDFB-DAE6-41AE-B7BF-6DEC2BA7767D}">
      <dsp:nvSpPr>
        <dsp:cNvPr id="0" name=""/>
        <dsp:cNvSpPr/>
      </dsp:nvSpPr>
      <dsp:spPr>
        <a:xfrm rot="10800000">
          <a:off x="0" y="1916206"/>
          <a:ext cx="3375211" cy="1916206"/>
        </a:xfrm>
        <a:prstGeom prst="round1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контролировало деятельность князя</a:t>
          </a:r>
          <a:endParaRPr lang="ru-RU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sp:txBody>
      <dsp:txXfrm rot="10800000">
        <a:off x="0" y="2395257"/>
        <a:ext cx="3375211" cy="1437154"/>
      </dsp:txXfrm>
    </dsp:sp>
    <dsp:sp modelId="{46533EFC-9767-4C87-AA16-065E04A59924}">
      <dsp:nvSpPr>
        <dsp:cNvPr id="0" name=""/>
        <dsp:cNvSpPr/>
      </dsp:nvSpPr>
      <dsp:spPr>
        <a:xfrm rot="5400000">
          <a:off x="4104714" y="1186703"/>
          <a:ext cx="1916206" cy="3375211"/>
        </a:xfrm>
        <a:prstGeom prst="round1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осуществляло верховный суд</a:t>
          </a:r>
          <a:endParaRPr lang="ru-RU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sp:txBody>
      <dsp:txXfrm rot="-5400000">
        <a:off x="3375212" y="2395256"/>
        <a:ext cx="3375211" cy="1437154"/>
      </dsp:txXfrm>
    </dsp:sp>
    <dsp:sp modelId="{58B9E239-B641-4A79-B1C2-037E96B9860B}">
      <dsp:nvSpPr>
        <dsp:cNvPr id="0" name=""/>
        <dsp:cNvSpPr/>
      </dsp:nvSpPr>
      <dsp:spPr>
        <a:xfrm>
          <a:off x="2045037" y="1437154"/>
          <a:ext cx="2660348" cy="958103"/>
        </a:xfrm>
        <a:prstGeom prst="roundRect">
          <a:avLst/>
        </a:prstGeom>
        <a:solidFill>
          <a:schemeClr val="accent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Полоцкое вече</a:t>
          </a:r>
          <a:endParaRPr lang="ru-RU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sp:txBody>
      <dsp:txXfrm>
        <a:off x="2091808" y="1483925"/>
        <a:ext cx="2566806" cy="8645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FB2F2-0C88-4597-B033-82DADEF44818}">
      <dsp:nvSpPr>
        <dsp:cNvPr id="0" name=""/>
        <dsp:cNvSpPr/>
      </dsp:nvSpPr>
      <dsp:spPr>
        <a:xfrm>
          <a:off x="0" y="0"/>
          <a:ext cx="11870167" cy="0"/>
        </a:xfrm>
        <a:prstGeom prst="line">
          <a:avLst/>
        </a:prstGeom>
        <a:blipFill rotWithShape="0">
          <a:blip xmlns:r="http://schemas.openxmlformats.org/officeDocument/2006/relationships" r:embed="rId1">
            <a:duotone>
              <a:schemeClr val="accent6">
                <a:shade val="50000"/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6">
                <a:shade val="50000"/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BE425A1-8CE2-48BB-A888-E1C0DC883D30}">
      <dsp:nvSpPr>
        <dsp:cNvPr id="0" name=""/>
        <dsp:cNvSpPr/>
      </dsp:nvSpPr>
      <dsp:spPr>
        <a:xfrm>
          <a:off x="0" y="0"/>
          <a:ext cx="2374033" cy="51963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rPr>
            <a:t>Князь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itchFamily="18" charset="0"/>
          </a:endParaRPr>
        </a:p>
      </dsp:txBody>
      <dsp:txXfrm>
        <a:off x="0" y="0"/>
        <a:ext cx="2374033" cy="5196317"/>
      </dsp:txXfrm>
    </dsp:sp>
    <dsp:sp modelId="{9DE290DA-49EA-487B-AD67-A85556B53324}">
      <dsp:nvSpPr>
        <dsp:cNvPr id="0" name=""/>
        <dsp:cNvSpPr/>
      </dsp:nvSpPr>
      <dsp:spPr>
        <a:xfrm>
          <a:off x="2552085" y="48969"/>
          <a:ext cx="9318081" cy="979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Cambria" pitchFamily="18" charset="0"/>
            </a:rPr>
            <a:t>осуществлял суд и внутреннее управление</a:t>
          </a:r>
          <a:endParaRPr lang="ru-RU" sz="2400" b="1" kern="1200" dirty="0">
            <a:latin typeface="Cambria" pitchFamily="18" charset="0"/>
          </a:endParaRPr>
        </a:p>
      </dsp:txBody>
      <dsp:txXfrm>
        <a:off x="2552085" y="48969"/>
        <a:ext cx="9318081" cy="979383"/>
      </dsp:txXfrm>
    </dsp:sp>
    <dsp:sp modelId="{899C7F8F-5B3C-4B2B-A35D-4F5EA3126AE6}">
      <dsp:nvSpPr>
        <dsp:cNvPr id="0" name=""/>
        <dsp:cNvSpPr/>
      </dsp:nvSpPr>
      <dsp:spPr>
        <a:xfrm>
          <a:off x="2374033" y="1028353"/>
          <a:ext cx="9496133" cy="0"/>
        </a:xfrm>
        <a:prstGeom prst="line">
          <a:avLst/>
        </a:pr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1CB86B49-28C6-493C-816E-044427AEA2F3}">
      <dsp:nvSpPr>
        <dsp:cNvPr id="0" name=""/>
        <dsp:cNvSpPr/>
      </dsp:nvSpPr>
      <dsp:spPr>
        <a:xfrm>
          <a:off x="2552085" y="1077322"/>
          <a:ext cx="9318081" cy="979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Cambria" pitchFamily="18" charset="0"/>
            </a:rPr>
            <a:t>возглавлял военные силы (дружина)</a:t>
          </a:r>
          <a:endParaRPr lang="ru-RU" sz="2400" b="1" kern="1200" dirty="0">
            <a:latin typeface="Cambria" pitchFamily="18" charset="0"/>
          </a:endParaRPr>
        </a:p>
      </dsp:txBody>
      <dsp:txXfrm>
        <a:off x="2552085" y="1077322"/>
        <a:ext cx="9318081" cy="979383"/>
      </dsp:txXfrm>
    </dsp:sp>
    <dsp:sp modelId="{5AEAFA0F-4250-44D5-89D0-816B87776215}">
      <dsp:nvSpPr>
        <dsp:cNvPr id="0" name=""/>
        <dsp:cNvSpPr/>
      </dsp:nvSpPr>
      <dsp:spPr>
        <a:xfrm>
          <a:off x="2374033" y="2056706"/>
          <a:ext cx="9496133" cy="0"/>
        </a:xfrm>
        <a:prstGeom prst="line">
          <a:avLst/>
        </a:pr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CDE05548-CC9B-4703-92F0-443115A0C9C6}">
      <dsp:nvSpPr>
        <dsp:cNvPr id="0" name=""/>
        <dsp:cNvSpPr/>
      </dsp:nvSpPr>
      <dsp:spPr>
        <a:xfrm>
          <a:off x="2552085" y="2105675"/>
          <a:ext cx="9318081" cy="979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Cambria" pitchFamily="18" charset="0"/>
            </a:rPr>
            <a:t>занимался сбором дани с населения</a:t>
          </a:r>
          <a:endParaRPr lang="ru-RU" sz="2400" b="1" kern="1200" dirty="0">
            <a:latin typeface="Cambria" pitchFamily="18" charset="0"/>
          </a:endParaRPr>
        </a:p>
      </dsp:txBody>
      <dsp:txXfrm>
        <a:off x="2552085" y="2105675"/>
        <a:ext cx="9318081" cy="979383"/>
      </dsp:txXfrm>
    </dsp:sp>
    <dsp:sp modelId="{69B49D91-35CA-4875-AB42-C44ACC29CE4D}">
      <dsp:nvSpPr>
        <dsp:cNvPr id="0" name=""/>
        <dsp:cNvSpPr/>
      </dsp:nvSpPr>
      <dsp:spPr>
        <a:xfrm>
          <a:off x="2374033" y="3085059"/>
          <a:ext cx="9496133" cy="0"/>
        </a:xfrm>
        <a:prstGeom prst="line">
          <a:avLst/>
        </a:pr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769D68CD-D15C-406B-9EB7-69FAE27FF2E2}">
      <dsp:nvSpPr>
        <dsp:cNvPr id="0" name=""/>
        <dsp:cNvSpPr/>
      </dsp:nvSpPr>
      <dsp:spPr>
        <a:xfrm>
          <a:off x="2552085" y="3134028"/>
          <a:ext cx="9318081" cy="979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Cambria" pitchFamily="18" charset="0"/>
            </a:rPr>
            <a:t>раздавал волости другим князьям-вассалам</a:t>
          </a:r>
          <a:endParaRPr lang="ru-RU" sz="2400" b="1" kern="1200" dirty="0">
            <a:latin typeface="Cambria" pitchFamily="18" charset="0"/>
          </a:endParaRPr>
        </a:p>
      </dsp:txBody>
      <dsp:txXfrm>
        <a:off x="2552085" y="3134028"/>
        <a:ext cx="9318081" cy="979383"/>
      </dsp:txXfrm>
    </dsp:sp>
    <dsp:sp modelId="{BB22B041-3672-4D03-B3BC-CF45A4C487DA}">
      <dsp:nvSpPr>
        <dsp:cNvPr id="0" name=""/>
        <dsp:cNvSpPr/>
      </dsp:nvSpPr>
      <dsp:spPr>
        <a:xfrm>
          <a:off x="2374033" y="4113412"/>
          <a:ext cx="9496133" cy="0"/>
        </a:xfrm>
        <a:prstGeom prst="line">
          <a:avLst/>
        </a:pr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48B990A1-BDE1-43B5-AEE6-0B72B872C955}">
      <dsp:nvSpPr>
        <dsp:cNvPr id="0" name=""/>
        <dsp:cNvSpPr/>
      </dsp:nvSpPr>
      <dsp:spPr>
        <a:xfrm>
          <a:off x="2552085" y="4162381"/>
          <a:ext cx="9318081" cy="979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Cambria" pitchFamily="18" charset="0"/>
            </a:rPr>
            <a:t>мог заключать мир</a:t>
          </a:r>
          <a:endParaRPr lang="ru-RU" sz="2400" b="1" kern="1200" dirty="0">
            <a:latin typeface="Cambria" pitchFamily="18" charset="0"/>
          </a:endParaRPr>
        </a:p>
      </dsp:txBody>
      <dsp:txXfrm>
        <a:off x="2552085" y="4162381"/>
        <a:ext cx="9318081" cy="979383"/>
      </dsp:txXfrm>
    </dsp:sp>
    <dsp:sp modelId="{55887E75-754D-4896-A3E6-7C3AB796815D}">
      <dsp:nvSpPr>
        <dsp:cNvPr id="0" name=""/>
        <dsp:cNvSpPr/>
      </dsp:nvSpPr>
      <dsp:spPr>
        <a:xfrm>
          <a:off x="2374033" y="5141765"/>
          <a:ext cx="9496133" cy="0"/>
        </a:xfrm>
        <a:prstGeom prst="line">
          <a:avLst/>
        </a:pr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06CFE-7292-4AF5-880E-94481AF61AFA}">
      <dsp:nvSpPr>
        <dsp:cNvPr id="0" name=""/>
        <dsp:cNvSpPr/>
      </dsp:nvSpPr>
      <dsp:spPr>
        <a:xfrm>
          <a:off x="0" y="0"/>
          <a:ext cx="6694169" cy="17790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Собирал князь с дружиной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106" y="52106"/>
        <a:ext cx="4774441" cy="1674834"/>
      </dsp:txXfrm>
    </dsp:sp>
    <dsp:sp modelId="{ABA516DB-628C-49F6-9A18-D164F4EB7C0C}">
      <dsp:nvSpPr>
        <dsp:cNvPr id="0" name=""/>
        <dsp:cNvSpPr/>
      </dsp:nvSpPr>
      <dsp:spPr>
        <a:xfrm>
          <a:off x="590662" y="2075553"/>
          <a:ext cx="6694169" cy="1779046"/>
        </a:xfrm>
        <a:prstGeom prst="roundRect">
          <a:avLst>
            <a:gd name="adj" fmla="val 10000"/>
          </a:avLst>
        </a:prstGeom>
        <a:solidFill>
          <a:schemeClr val="accent4">
            <a:hueOff val="-7908374"/>
            <a:satOff val="-8264"/>
            <a:lumOff val="2059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Мех, мёд, воск, продукты питания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2768" y="2127659"/>
        <a:ext cx="4842915" cy="1674834"/>
      </dsp:txXfrm>
    </dsp:sp>
    <dsp:sp modelId="{A84D8433-22F7-4048-A41D-3888DBE95E9F}">
      <dsp:nvSpPr>
        <dsp:cNvPr id="0" name=""/>
        <dsp:cNvSpPr/>
      </dsp:nvSpPr>
      <dsp:spPr>
        <a:xfrm>
          <a:off x="1181324" y="4151107"/>
          <a:ext cx="6694169" cy="1779046"/>
        </a:xfrm>
        <a:prstGeom prst="roundRect">
          <a:avLst>
            <a:gd name="adj" fmla="val 10000"/>
          </a:avLst>
        </a:prstGeom>
        <a:solidFill>
          <a:schemeClr val="accent4">
            <a:hueOff val="-15816747"/>
            <a:satOff val="-16527"/>
            <a:lumOff val="4118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Князь рассматривал жалобы, вершил суд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33430" y="4203213"/>
        <a:ext cx="4842915" cy="1674834"/>
      </dsp:txXfrm>
    </dsp:sp>
    <dsp:sp modelId="{73EF6D7B-6DCF-47EE-9246-2470CF621542}">
      <dsp:nvSpPr>
        <dsp:cNvPr id="0" name=""/>
        <dsp:cNvSpPr/>
      </dsp:nvSpPr>
      <dsp:spPr>
        <a:xfrm>
          <a:off x="5537789" y="1349110"/>
          <a:ext cx="1156380" cy="115638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97975" y="1349110"/>
        <a:ext cx="636009" cy="870176"/>
      </dsp:txXfrm>
    </dsp:sp>
    <dsp:sp modelId="{8F96F87D-3453-4E00-AD33-456EFA90F874}">
      <dsp:nvSpPr>
        <dsp:cNvPr id="0" name=""/>
        <dsp:cNvSpPr/>
      </dsp:nvSpPr>
      <dsp:spPr>
        <a:xfrm>
          <a:off x="6128451" y="3412803"/>
          <a:ext cx="1156380" cy="115638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16073851"/>
            <a:satOff val="-8133"/>
            <a:lumOff val="3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88637" y="3412803"/>
        <a:ext cx="636009" cy="870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4948E-820F-4EE1-A022-3934D61D20FA}" type="datetimeFigureOut">
              <a:rPr lang="ru-RU" smtClean="0"/>
              <a:t>04.10.2019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D3CE5-3518-49E1-9E22-076D0D0B7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48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1A0DC-5D8E-411C-8450-E6FAA3E0C56E}" type="slidenum">
              <a:rPr lang="be-BY" smtClean="0"/>
              <a:t>5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090825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E4C1B8CD-1365-4133-AD41-86EA49F41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7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10/4/2019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00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10/4/2019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61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10/4/2019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37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6F822A4-8DA6-4447-9B1F-C5DB58435268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10/4/2019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169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10/4/2019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70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10/4/2019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293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10/4/2019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644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10/4/2019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90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/>
              <a:t>10/4/2019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495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3772C379-9A7C-4C87-A116-CBE9F58B04C5}" type="datetimeFigureOut">
              <a:rPr lang="en-US" smtClean="0">
                <a:solidFill>
                  <a:srgbClr val="967E96">
                    <a:lumMod val="75000"/>
                  </a:srgbClr>
                </a:solidFill>
              </a:rPr>
              <a:pPr/>
              <a:t>10/4/2019</a:t>
            </a:fld>
            <a:endParaRPr lang="en-US" dirty="0">
              <a:solidFill>
                <a:srgbClr val="967E96">
                  <a:lumMod val="75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60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defTabSz="457200"/>
            <a:fld id="{8664C608-40B1-4030-A28D-5B74BC98ADCE}" type="datetimeFigureOut">
              <a:rPr lang="en-US" smtClean="0">
                <a:solidFill>
                  <a:srgbClr val="967E96">
                    <a:lumMod val="50000"/>
                  </a:srgbClr>
                </a:solidFill>
              </a:rPr>
              <a:pPr defTabSz="457200"/>
              <a:t>10/4/2019</a:t>
            </a:fld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srgbClr val="967E96">
                  <a:lumMod val="50000"/>
                </a:srgbClr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0110" y="2164108"/>
            <a:ext cx="9567135" cy="1793167"/>
          </a:xfrm>
        </p:spPr>
        <p:txBody>
          <a:bodyPr/>
          <a:lstStyle/>
          <a:p>
            <a:pPr algn="ctr"/>
            <a:r>
              <a:rPr lang="ru-RU" sz="8000" dirty="0" smtClean="0"/>
              <a:t>БИЛЕТ </a:t>
            </a:r>
            <a:r>
              <a:rPr lang="ru-RU" sz="8000" dirty="0"/>
              <a:t>3</a:t>
            </a:r>
            <a:r>
              <a:rPr lang="ru-RU" sz="8000" dirty="0" smtClean="0"/>
              <a:t>.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25636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9994" y="4941168"/>
            <a:ext cx="729693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softRound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dirty="0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</a:rPr>
              <a:t>1067 г. – битва на </a:t>
            </a:r>
            <a:r>
              <a:rPr lang="ru-RU" sz="3200" b="1" dirty="0" err="1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</a:rPr>
              <a:t>р.Немига</a:t>
            </a:r>
            <a:r>
              <a:rPr lang="ru-RU" sz="3200" b="1" dirty="0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</a:rPr>
              <a:t> </a:t>
            </a:r>
          </a:p>
          <a:p>
            <a:pPr algn="ctr"/>
            <a:r>
              <a:rPr lang="ru-RU" sz="3200" b="1" dirty="0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</a:rPr>
              <a:t>между войском Всеслава Чародея и </a:t>
            </a:r>
          </a:p>
          <a:p>
            <a:pPr algn="ctr"/>
            <a:r>
              <a:rPr lang="ru-RU" sz="3200" b="1" dirty="0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</a:rPr>
              <a:t>киевскими князьями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59" y="211746"/>
            <a:ext cx="7228110" cy="460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1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885" y="65677"/>
            <a:ext cx="8946651" cy="6709332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199350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75" y="923330"/>
            <a:ext cx="7975738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812534" y="0"/>
            <a:ext cx="7209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Полоцкое княжество</a:t>
            </a:r>
          </a:p>
        </p:txBody>
      </p:sp>
    </p:spTree>
    <p:extLst>
      <p:ext uri="{BB962C8B-B14F-4D97-AF65-F5344CB8AC3E}">
        <p14:creationId xmlns:p14="http://schemas.microsoft.com/office/powerpoint/2010/main" val="60167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058" y="20998"/>
            <a:ext cx="12079941" cy="1066800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>
                <a:ln w="222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mbria" pitchFamily="18" charset="0"/>
              </a:rPr>
              <a:t>Особенности государственного </a:t>
            </a:r>
            <a:br>
              <a:rPr lang="ru-RU" sz="2800" b="0" dirty="0">
                <a:ln w="222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mbria" pitchFamily="18" charset="0"/>
              </a:rPr>
            </a:br>
            <a:r>
              <a:rPr lang="ru-RU" sz="2800" b="0" dirty="0">
                <a:ln w="222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mbria" pitchFamily="18" charset="0"/>
              </a:rPr>
              <a:t>строя Полоцкого княжества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28304" y="1244680"/>
            <a:ext cx="11735391" cy="18573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42900" indent="-342900" algn="just">
              <a:spcBef>
                <a:spcPts val="300"/>
              </a:spcBef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Законодательная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власть принадлежала </a:t>
            </a:r>
            <a:r>
              <a:rPr lang="ru-RU" sz="2400" b="1" u="sng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вече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– народному собранию. 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  <a:p>
            <a:pPr marL="342900" indent="-342900" algn="just">
              <a:spcBef>
                <a:spcPts val="300"/>
              </a:spcBef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Власть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вече распространялась не только на город, но и на всю волость. </a:t>
            </a:r>
          </a:p>
          <a:p>
            <a:pPr marL="342900" indent="-342900" algn="just">
              <a:spcBef>
                <a:spcPts val="300"/>
              </a:spcBef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В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Полоцком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княжестве вече просуществовало до конца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XV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в.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044064898"/>
              </p:ext>
            </p:extLst>
          </p:nvPr>
        </p:nvGraphicFramePr>
        <p:xfrm>
          <a:off x="2918011" y="2729754"/>
          <a:ext cx="6750423" cy="3832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791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952" y="83191"/>
            <a:ext cx="12053047" cy="10668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dirty="0">
                <a:ln w="11430"/>
                <a:solidFill>
                  <a:srgbClr val="72564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Особенности государственного </a:t>
            </a:r>
            <a:r>
              <a:rPr lang="ru-RU" sz="2800" dirty="0" smtClean="0">
                <a:ln w="11430"/>
                <a:solidFill>
                  <a:srgbClr val="72564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строя </a:t>
            </a:r>
            <a:r>
              <a:rPr lang="ru-RU" sz="2800" dirty="0">
                <a:ln w="11430"/>
                <a:solidFill>
                  <a:srgbClr val="72564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Полоцкого княжества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67554860"/>
              </p:ext>
            </p:extLst>
          </p:nvPr>
        </p:nvGraphicFramePr>
        <p:xfrm>
          <a:off x="138953" y="1375954"/>
          <a:ext cx="11870167" cy="5196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595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iki.iteach.ru/images/thumb/6/69/%D0%A1%D0%B4%D0%BE%D1%80_%D0%B4%D0%B0%D0%BD%D0%B8.PNG/250px-%D0%A1%D0%B4%D0%BE%D1%80_%D0%B4%D0%B0%D0%BD%D0%B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0474"/>
            <a:ext cx="4850454" cy="3589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468" y="256032"/>
            <a:ext cx="11852649" cy="671815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/>
              <a:t>Полюдье – сбор дани князем</a:t>
            </a:r>
            <a:endParaRPr lang="ru-RU" sz="6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2835755"/>
              </p:ext>
            </p:extLst>
          </p:nvPr>
        </p:nvGraphicFramePr>
        <p:xfrm>
          <a:off x="4316506" y="927847"/>
          <a:ext cx="7875494" cy="5930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459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506CFE-7292-4AF5-880E-94481AF61A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9B506CFE-7292-4AF5-880E-94481AF61A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EF6D7B-6DCF-47EE-9246-2470CF621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73EF6D7B-6DCF-47EE-9246-2470CF6215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A516DB-628C-49F6-9A18-D164F4EB7C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ABA516DB-628C-49F6-9A18-D164F4EB7C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96F87D-3453-4E00-AD33-456EFA90F8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8F96F87D-3453-4E00-AD33-456EFA90F8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4D8433-22F7-4048-A41D-3888DBE95E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A84D8433-22F7-4048-A41D-3888DBE95E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subTitle" idx="1"/>
          </p:nvPr>
        </p:nvSpPr>
        <p:spPr>
          <a:xfrm>
            <a:off x="831477" y="1848036"/>
            <a:ext cx="10529046" cy="158096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1. </a:t>
            </a:r>
            <a:r>
              <a:rPr lang="ru-RU" sz="4800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Полоцкое </a:t>
            </a:r>
            <a:r>
              <a:rPr lang="ru-RU" sz="48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княжество в IX – XI вв. княжеско-вечевой строй</a:t>
            </a:r>
            <a:endParaRPr lang="ru-RU" sz="4800" b="1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947408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tabLst>
                <a:tab pos="228600" algn="l"/>
              </a:tabLst>
            </a:pPr>
            <a:r>
              <a:rPr lang="ru-RU" sz="28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1)	Образование Полоцкого княжества. </a:t>
            </a:r>
            <a:r>
              <a:rPr lang="ru-RU" sz="2800" b="1" dirty="0" err="1" smtClean="0">
                <a:solidFill>
                  <a:srgbClr val="000000"/>
                </a:solidFill>
                <a:ea typeface="Times New Roman" panose="02020603050405020304" pitchFamily="18" charset="0"/>
              </a:rPr>
              <a:t>Рогволод</a:t>
            </a:r>
            <a:r>
              <a:rPr lang="ru-RU" sz="28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и </a:t>
            </a:r>
            <a:r>
              <a:rPr lang="ru-RU" sz="2800" b="1" dirty="0" err="1" smtClean="0">
                <a:solidFill>
                  <a:srgbClr val="000000"/>
                </a:solidFill>
                <a:ea typeface="Times New Roman" panose="02020603050405020304" pitchFamily="18" charset="0"/>
              </a:rPr>
              <a:t>Рогнеда</a:t>
            </a:r>
            <a:r>
              <a:rPr lang="ru-RU" sz="28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  <a:p>
            <a:pPr algn="just" defTabSz="457200">
              <a:tabLst>
                <a:tab pos="228600" algn="l"/>
              </a:tabLst>
            </a:pPr>
            <a:r>
              <a:rPr lang="ru-RU" sz="28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2)	Укрепление Полоцкого княжества. </a:t>
            </a:r>
            <a:r>
              <a:rPr lang="ru-RU" sz="2800" b="1" dirty="0" err="1" smtClean="0">
                <a:solidFill>
                  <a:srgbClr val="000000"/>
                </a:solidFill>
                <a:ea typeface="Times New Roman" panose="02020603050405020304" pitchFamily="18" charset="0"/>
              </a:rPr>
              <a:t>Брачислав</a:t>
            </a:r>
            <a:r>
              <a:rPr lang="ru-RU" sz="28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0000"/>
                </a:solidFill>
                <a:ea typeface="Times New Roman" panose="02020603050405020304" pitchFamily="18" charset="0"/>
              </a:rPr>
              <a:t>Изяславович</a:t>
            </a:r>
            <a:r>
              <a:rPr lang="ru-RU" sz="28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и Всеслав Чародей. </a:t>
            </a:r>
          </a:p>
          <a:p>
            <a:pPr algn="just" defTabSz="457200">
              <a:tabLst>
                <a:tab pos="228600" algn="l"/>
              </a:tabLst>
            </a:pPr>
            <a:r>
              <a:rPr lang="ru-RU" sz="28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3)	Княжеско-вечевой строй.</a:t>
            </a:r>
            <a:endParaRPr lang="ru-RU" sz="28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9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9656" y="188641"/>
            <a:ext cx="7056784" cy="606523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Древний Полоцк</a:t>
            </a:r>
            <a:endParaRPr lang="be-BY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9" y="992745"/>
            <a:ext cx="7128792" cy="3318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860612" y="4509121"/>
            <a:ext cx="9783971" cy="211134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862 г. – 1-е упоминание.</a:t>
            </a:r>
          </a:p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Основан при впадении </a:t>
            </a:r>
            <a:r>
              <a:rPr lang="ru-RU" sz="2800" b="1" dirty="0" err="1" smtClean="0">
                <a:solidFill>
                  <a:schemeClr val="accent4">
                    <a:lumMod val="50000"/>
                  </a:schemeClr>
                </a:solidFill>
              </a:rPr>
              <a:t>р.Полоты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 в Западную Двину.</a:t>
            </a:r>
          </a:p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Выгодное географическое положение: на пересечении торговых путей.</a:t>
            </a:r>
            <a:endParaRPr lang="be-BY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7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999656" y="188641"/>
            <a:ext cx="7056784" cy="60652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50" dirty="0" smtClean="0">
                <a:ln w="3175">
                  <a:noFill/>
                </a:ln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/>
              <a:t>Рогволод</a:t>
            </a:r>
            <a:endParaRPr lang="be-BY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98" y="1088739"/>
            <a:ext cx="3805426" cy="55559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172200" y="1411554"/>
            <a:ext cx="4114800" cy="3742563"/>
          </a:xfrm>
        </p:spPr>
        <p:txBody>
          <a:bodyPr>
            <a:normAutofit fontScale="92500" lnSpcReduction="10000"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Первый летописно известный полоцкий князь с 960-х гг.</a:t>
            </a:r>
          </a:p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Имел варяжское происхождение.</a:t>
            </a:r>
          </a:p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Проводил независимую от Киева политику.</a:t>
            </a:r>
            <a:endParaRPr lang="be-BY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999656" y="188641"/>
            <a:ext cx="7056784" cy="60652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50" dirty="0" smtClean="0">
                <a:ln w="3175">
                  <a:noFill/>
                </a:ln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/>
              <a:t>Рогнеда</a:t>
            </a:r>
            <a:endParaRPr lang="be-BY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800600" y="1434027"/>
            <a:ext cx="5684785" cy="3299365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Дочь </a:t>
            </a:r>
            <a:r>
              <a:rPr lang="ru-RU" sz="3200" b="1" dirty="0" err="1">
                <a:solidFill>
                  <a:schemeClr val="accent4">
                    <a:lumMod val="50000"/>
                  </a:schemeClr>
                </a:solidFill>
              </a:rPr>
              <a:t>Рогволода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Имела три имени: </a:t>
            </a:r>
            <a:r>
              <a:rPr lang="ru-RU" sz="3200" b="1" dirty="0" err="1">
                <a:solidFill>
                  <a:schemeClr val="accent4">
                    <a:lumMod val="50000"/>
                  </a:schemeClr>
                </a:solidFill>
              </a:rPr>
              <a:t>Рогнеда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4">
                    <a:lumMod val="50000"/>
                  </a:schemeClr>
                </a:solidFill>
              </a:rPr>
              <a:t>Горислава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, Анастасия.</a:t>
            </a:r>
          </a:p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Первая христианка на белорусских землях</a:t>
            </a:r>
            <a:endParaRPr lang="be-BY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8" y="1151639"/>
            <a:ext cx="3431319" cy="49685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8972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29" y="1196752"/>
            <a:ext cx="3493042" cy="4464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94729" y="1772817"/>
            <a:ext cx="5388079" cy="2714589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Сын </a:t>
            </a:r>
            <a:r>
              <a:rPr lang="ru-RU" sz="3600" b="1" dirty="0" err="1">
                <a:solidFill>
                  <a:schemeClr val="accent4">
                    <a:lumMod val="50000"/>
                  </a:schemeClr>
                </a:solidFill>
              </a:rPr>
              <a:t>Рогнеды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 и Владимира.</a:t>
            </a:r>
          </a:p>
          <a:p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Князь- «книжник»</a:t>
            </a:r>
          </a:p>
          <a:p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Правил в Полоцке до 1001 г.</a:t>
            </a:r>
            <a:endParaRPr lang="be-BY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999656" y="188641"/>
            <a:ext cx="7056784" cy="60652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50" dirty="0" smtClean="0">
                <a:ln w="3175">
                  <a:noFill/>
                </a:ln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Изяслав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42144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37880" y="1196753"/>
            <a:ext cx="4499992" cy="2954655"/>
          </a:xfrm>
        </p:spPr>
        <p:txBody>
          <a:bodyPr>
            <a:normAutofit fontScale="92500"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Правил в 1003-1044гг.</a:t>
            </a:r>
          </a:p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Увеличил территорию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Полоцкого </a:t>
            </a:r>
            <a:r>
              <a:rPr lang="ru-RU" sz="3200" b="1" dirty="0" err="1">
                <a:solidFill>
                  <a:schemeClr val="accent4">
                    <a:lumMod val="50000"/>
                  </a:schemeClr>
                </a:solidFill>
              </a:rPr>
              <a:t>кн-ва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Боролся с Новгородом и Киевом за </a:t>
            </a:r>
            <a:r>
              <a:rPr lang="ru-RU" sz="3200" b="1" dirty="0">
                <a:solidFill>
                  <a:srgbClr val="FF0000"/>
                </a:solidFill>
              </a:rPr>
              <a:t>волоки.</a:t>
            </a:r>
          </a:p>
          <a:p>
            <a:endParaRPr lang="be-BY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999656" y="188641"/>
            <a:ext cx="7056784" cy="60652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50" dirty="0" smtClean="0">
                <a:ln w="3175">
                  <a:noFill/>
                </a:ln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/>
              <a:t>Брячислав</a:t>
            </a:r>
            <a:r>
              <a:rPr lang="ru-RU" dirty="0"/>
              <a:t> </a:t>
            </a:r>
            <a:r>
              <a:rPr lang="ru-RU" dirty="0" err="1"/>
              <a:t>Изяславович</a:t>
            </a:r>
            <a:endParaRPr lang="be-BY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7" y="900591"/>
            <a:ext cx="2546639" cy="31044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854339" y="4552997"/>
            <a:ext cx="379346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Волоки – сухопутные торговые пути</a:t>
            </a:r>
          </a:p>
          <a:p>
            <a:pPr algn="ctr"/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между реками.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6" y="4252378"/>
            <a:ext cx="3752500" cy="2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023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2666" y="5517232"/>
            <a:ext cx="857157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softRound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dirty="0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</a:rPr>
              <a:t>1021 г. – битва на </a:t>
            </a:r>
            <a:r>
              <a:rPr lang="ru-RU" sz="3200" b="1" dirty="0" err="1" smtClean="0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</a:rPr>
              <a:t>р.Судомир</a:t>
            </a:r>
            <a:r>
              <a:rPr lang="ru-RU" sz="3200" b="1" dirty="0" smtClean="0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</a:rPr>
              <a:t> </a:t>
            </a:r>
            <a:endParaRPr lang="ru-RU" sz="3200" b="1" dirty="0">
              <a:ln w="50800">
                <a:solidFill>
                  <a:sysClr val="windowText" lastClr="000000"/>
                </a:solidFill>
              </a:ln>
              <a:solidFill>
                <a:schemeClr val="bg1">
                  <a:shade val="50000"/>
                </a:schemeClr>
              </a:solidFill>
            </a:endParaRPr>
          </a:p>
          <a:p>
            <a:pPr algn="ctr"/>
            <a:r>
              <a:rPr lang="ru-RU" sz="3200" b="1" dirty="0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</a:rPr>
              <a:t>между </a:t>
            </a:r>
            <a:r>
              <a:rPr lang="ru-RU" sz="3200" b="1" dirty="0" err="1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</a:rPr>
              <a:t>Брячиславом</a:t>
            </a:r>
            <a:r>
              <a:rPr lang="ru-RU" sz="3200" b="1" dirty="0">
                <a:ln w="50800">
                  <a:solidFill>
                    <a:sysClr val="windowText" lastClr="000000"/>
                  </a:solidFill>
                </a:ln>
                <a:solidFill>
                  <a:schemeClr val="bg1">
                    <a:shade val="50000"/>
                  </a:schemeClr>
                </a:solidFill>
              </a:rPr>
              <a:t> и Ярославом Мудрым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290" y="305762"/>
            <a:ext cx="7727420" cy="44644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9067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37880" y="1196753"/>
            <a:ext cx="4499992" cy="4924425"/>
          </a:xfrm>
        </p:spPr>
        <p:txBody>
          <a:bodyPr>
            <a:normAutofit fontScale="92500"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Правил в 1044-1101гг.</a:t>
            </a:r>
          </a:p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Получил прозвище «Чародей»</a:t>
            </a:r>
          </a:p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При нём Полоцкое княжество достигло наивысшего расцвета</a:t>
            </a:r>
          </a:p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Совершил походы на Новгород и Псков</a:t>
            </a:r>
          </a:p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Построил храм Софии</a:t>
            </a:r>
          </a:p>
          <a:p>
            <a:endParaRPr lang="be-BY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999656" y="188641"/>
            <a:ext cx="7056784" cy="60652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50" dirty="0" smtClean="0">
                <a:ln w="3175">
                  <a:noFill/>
                </a:ln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Всеслав </a:t>
            </a:r>
            <a:r>
              <a:rPr lang="ru-RU" dirty="0" err="1"/>
              <a:t>Брячиславович</a:t>
            </a:r>
            <a:endParaRPr lang="be-BY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20" y="963380"/>
            <a:ext cx="4140548" cy="4348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474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Дерево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284</Words>
  <Application>Microsoft Office PowerPoint</Application>
  <PresentationFormat>Широкоэкранный</PresentationFormat>
  <Paragraphs>60</Paragraphs>
  <Slides>15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Bookman Old Style</vt:lpstr>
      <vt:lpstr>Calibri</vt:lpstr>
      <vt:lpstr>Cambria</vt:lpstr>
      <vt:lpstr>Century Gothic</vt:lpstr>
      <vt:lpstr>Times New Roman</vt:lpstr>
      <vt:lpstr>Wingdings</vt:lpstr>
      <vt:lpstr>Дерево</vt:lpstr>
      <vt:lpstr>БИЛЕТ 3.</vt:lpstr>
      <vt:lpstr>Презентация PowerPoint</vt:lpstr>
      <vt:lpstr>Древний Полоцк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государственного  строя Полоцкого княжества</vt:lpstr>
      <vt:lpstr>Особенности государственного строя Полоцкого княжества</vt:lpstr>
      <vt:lpstr>Полюдье – сбор дани князем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БИЛЕТ 3.</dc:title>
  <dc:creator>GALA</dc:creator>
  <cp:lastModifiedBy>Galina Sventuhovskaya</cp:lastModifiedBy>
  <cp:revision>11</cp:revision>
  <dcterms:created xsi:type="dcterms:W3CDTF">2014-05-18T00:29:21Z</dcterms:created>
  <dcterms:modified xsi:type="dcterms:W3CDTF">2019-10-03T21:01:59Z</dcterms:modified>
</cp:coreProperties>
</file>