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73" r:id="rId4"/>
    <p:sldId id="258" r:id="rId5"/>
    <p:sldId id="305" r:id="rId6"/>
    <p:sldId id="272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59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6" r:id="rId27"/>
    <p:sldId id="317" r:id="rId28"/>
    <p:sldId id="315" r:id="rId29"/>
    <p:sldId id="303" r:id="rId30"/>
    <p:sldId id="292" r:id="rId31"/>
    <p:sldId id="291" r:id="rId32"/>
    <p:sldId id="295" r:id="rId33"/>
    <p:sldId id="293" r:id="rId34"/>
    <p:sldId id="294" r:id="rId35"/>
    <p:sldId id="296" r:id="rId36"/>
    <p:sldId id="297" r:id="rId37"/>
    <p:sldId id="302" r:id="rId38"/>
    <p:sldId id="304" r:id="rId39"/>
    <p:sldId id="287" r:id="rId40"/>
    <p:sldId id="288" r:id="rId41"/>
    <p:sldId id="289" r:id="rId42"/>
    <p:sldId id="29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29913B-C5CB-4338-A82F-4E063BC58B5F}" type="doc">
      <dgm:prSet loTypeId="urn:microsoft.com/office/officeart/2005/8/layout/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14C68B2-AC3D-419B-9191-51648DFC2AEC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Слабость королевской власти, всевластие шляхты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2F0892-61A2-4C5F-AD46-5D1A6775C508}" type="parTrans" cxnId="{5C77CBFF-5555-4A6F-97AE-1AD8AD546463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26A050-2D98-49CC-A2FE-F67CDEBC77A2}" type="sibTrans" cxnId="{5C77CBFF-5555-4A6F-97AE-1AD8AD546463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DF765C-84F5-44D6-A583-CBC4985A0C1A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Существование права «</a:t>
          </a:r>
          <a:r>
            <a:rPr lang="ru-RU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либерум</a:t>
          </a:r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вето» и шляхетских вольностей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67CD3-E7BD-45D0-86ED-5516F5BD2A61}" type="parTrans" cxnId="{B883DC35-79E1-484B-9A27-C221C077C5CC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F8EA27-563E-4D56-8975-E7BBB393ED04}" type="sibTrans" cxnId="{B883DC35-79E1-484B-9A27-C221C077C5CC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5EEEB6-EDAA-4FD9-9D54-8A6EF85AE2D4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Магнатские войны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CEC3ED-F08E-4DAC-B7A1-47A21182F91D}" type="parTrans" cxnId="{AE42C8C0-2826-42DE-BFF6-C371D9C9ADF3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01A9F9-ABA0-4625-8300-D31756A616C6}" type="sibTrans" cxnId="{AE42C8C0-2826-42DE-BFF6-C371D9C9ADF3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2CEE7E-1E50-4BD6-9F19-D779FCC257DF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Сочетание религиозного, национального и феодального гнёта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00D28-1124-4F7F-9F81-22A5B9AD2187}" type="parTrans" cxnId="{D7627B13-A4DF-4F58-A396-87075C20E2F1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E4390E-B64C-4D00-9AF9-E27E067BA1F1}" type="sibTrans" cxnId="{D7627B13-A4DF-4F58-A396-87075C20E2F1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76E1A3-CB71-4698-BF1D-8A6A6CB76063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Вмешательство соседних стран в дела РП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BE670D-2127-488E-8887-612C3DA01D98}" type="parTrans" cxnId="{F2C0493C-DC4A-46CA-ADF7-E144EFA52A6D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2DE327-21A7-4D6C-88DA-66CC6BD43E21}" type="sibTrans" cxnId="{F2C0493C-DC4A-46CA-ADF7-E144EFA52A6D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DBE324-3771-460A-9989-6D4051BAEB4A}" type="pres">
      <dgm:prSet presAssocID="{B129913B-C5CB-4338-A82F-4E063BC58B5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22E9AA-FF0C-4300-AD57-72D277E23394}" type="pres">
      <dgm:prSet presAssocID="{F14C68B2-AC3D-419B-9191-51648DFC2AEC}" presName="parentLin" presStyleCnt="0"/>
      <dgm:spPr/>
    </dgm:pt>
    <dgm:pt modelId="{ECAB9E11-69C5-4452-A49A-CBDCE9FDE4DC}" type="pres">
      <dgm:prSet presAssocID="{F14C68B2-AC3D-419B-9191-51648DFC2AE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06EEFC6-71CB-4156-8E60-901ACAB9B3DB}" type="pres">
      <dgm:prSet presAssocID="{F14C68B2-AC3D-419B-9191-51648DFC2AE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665EE-DC4C-44F9-878C-305B515BA9B7}" type="pres">
      <dgm:prSet presAssocID="{F14C68B2-AC3D-419B-9191-51648DFC2AEC}" presName="negativeSpace" presStyleCnt="0"/>
      <dgm:spPr/>
    </dgm:pt>
    <dgm:pt modelId="{61F8499F-5C63-4F98-88C9-EA307E26F214}" type="pres">
      <dgm:prSet presAssocID="{F14C68B2-AC3D-419B-9191-51648DFC2AEC}" presName="childText" presStyleLbl="conFgAcc1" presStyleIdx="0" presStyleCnt="5">
        <dgm:presLayoutVars>
          <dgm:bulletEnabled val="1"/>
        </dgm:presLayoutVars>
      </dgm:prSet>
      <dgm:spPr/>
    </dgm:pt>
    <dgm:pt modelId="{A142F0F6-E9F1-4D5A-87C4-3EFDB1892B16}" type="pres">
      <dgm:prSet presAssocID="{EC26A050-2D98-49CC-A2FE-F67CDEBC77A2}" presName="spaceBetweenRectangles" presStyleCnt="0"/>
      <dgm:spPr/>
    </dgm:pt>
    <dgm:pt modelId="{2CD79108-1701-4519-B14A-27CB0346A5E6}" type="pres">
      <dgm:prSet presAssocID="{5ADF765C-84F5-44D6-A583-CBC4985A0C1A}" presName="parentLin" presStyleCnt="0"/>
      <dgm:spPr/>
    </dgm:pt>
    <dgm:pt modelId="{896E1FD9-C76C-4AA7-97EC-46509614E232}" type="pres">
      <dgm:prSet presAssocID="{5ADF765C-84F5-44D6-A583-CBC4985A0C1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C778120-B594-4DFB-BCA7-48A5E7C3FAE7}" type="pres">
      <dgm:prSet presAssocID="{5ADF765C-84F5-44D6-A583-CBC4985A0C1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7C16E-B499-41A4-8DAB-3A8E9B43A607}" type="pres">
      <dgm:prSet presAssocID="{5ADF765C-84F5-44D6-A583-CBC4985A0C1A}" presName="negativeSpace" presStyleCnt="0"/>
      <dgm:spPr/>
    </dgm:pt>
    <dgm:pt modelId="{E699FD36-2660-4326-B6E2-98D69DA8C2E9}" type="pres">
      <dgm:prSet presAssocID="{5ADF765C-84F5-44D6-A583-CBC4985A0C1A}" presName="childText" presStyleLbl="conFgAcc1" presStyleIdx="1" presStyleCnt="5">
        <dgm:presLayoutVars>
          <dgm:bulletEnabled val="1"/>
        </dgm:presLayoutVars>
      </dgm:prSet>
      <dgm:spPr/>
    </dgm:pt>
    <dgm:pt modelId="{37BB5A88-2B3F-4E85-8488-394405A2FB15}" type="pres">
      <dgm:prSet presAssocID="{F6F8EA27-563E-4D56-8975-E7BBB393ED04}" presName="spaceBetweenRectangles" presStyleCnt="0"/>
      <dgm:spPr/>
    </dgm:pt>
    <dgm:pt modelId="{061378FC-098B-4C36-8CBB-B8AC2150D412}" type="pres">
      <dgm:prSet presAssocID="{545EEEB6-EDAA-4FD9-9D54-8A6EF85AE2D4}" presName="parentLin" presStyleCnt="0"/>
      <dgm:spPr/>
    </dgm:pt>
    <dgm:pt modelId="{1DB94EFB-94BB-479A-BD93-15E2D93A2118}" type="pres">
      <dgm:prSet presAssocID="{545EEEB6-EDAA-4FD9-9D54-8A6EF85AE2D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A3CB6149-E9F3-47A5-90D0-4469EDBC1E76}" type="pres">
      <dgm:prSet presAssocID="{545EEEB6-EDAA-4FD9-9D54-8A6EF85AE2D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3FF79-09AE-4475-B4EF-B97C94999262}" type="pres">
      <dgm:prSet presAssocID="{545EEEB6-EDAA-4FD9-9D54-8A6EF85AE2D4}" presName="negativeSpace" presStyleCnt="0"/>
      <dgm:spPr/>
    </dgm:pt>
    <dgm:pt modelId="{BDC1A31C-10AA-4EE2-AFF6-CC822805B645}" type="pres">
      <dgm:prSet presAssocID="{545EEEB6-EDAA-4FD9-9D54-8A6EF85AE2D4}" presName="childText" presStyleLbl="conFgAcc1" presStyleIdx="2" presStyleCnt="5">
        <dgm:presLayoutVars>
          <dgm:bulletEnabled val="1"/>
        </dgm:presLayoutVars>
      </dgm:prSet>
      <dgm:spPr/>
    </dgm:pt>
    <dgm:pt modelId="{F420FB11-374A-440E-87C6-2F972A321F68}" type="pres">
      <dgm:prSet presAssocID="{9901A9F9-ABA0-4625-8300-D31756A616C6}" presName="spaceBetweenRectangles" presStyleCnt="0"/>
      <dgm:spPr/>
    </dgm:pt>
    <dgm:pt modelId="{0E600FC5-1410-4E93-9076-40FCAF53230B}" type="pres">
      <dgm:prSet presAssocID="{D12CEE7E-1E50-4BD6-9F19-D779FCC257DF}" presName="parentLin" presStyleCnt="0"/>
      <dgm:spPr/>
    </dgm:pt>
    <dgm:pt modelId="{39BB303C-7204-4568-B78C-29B54F875FD4}" type="pres">
      <dgm:prSet presAssocID="{D12CEE7E-1E50-4BD6-9F19-D779FCC257D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DB7C405-A130-4B8D-8D2C-C6CA521B7F31}" type="pres">
      <dgm:prSet presAssocID="{D12CEE7E-1E50-4BD6-9F19-D779FCC257D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6B5D4-F56D-4957-BFDB-CC990D280B20}" type="pres">
      <dgm:prSet presAssocID="{D12CEE7E-1E50-4BD6-9F19-D779FCC257DF}" presName="negativeSpace" presStyleCnt="0"/>
      <dgm:spPr/>
    </dgm:pt>
    <dgm:pt modelId="{0343E8D5-29B6-4527-AB4E-3C294153D068}" type="pres">
      <dgm:prSet presAssocID="{D12CEE7E-1E50-4BD6-9F19-D779FCC257DF}" presName="childText" presStyleLbl="conFgAcc1" presStyleIdx="3" presStyleCnt="5">
        <dgm:presLayoutVars>
          <dgm:bulletEnabled val="1"/>
        </dgm:presLayoutVars>
      </dgm:prSet>
      <dgm:spPr/>
    </dgm:pt>
    <dgm:pt modelId="{D046DBAC-5C28-48FA-B0D0-AA2731F43E63}" type="pres">
      <dgm:prSet presAssocID="{4DE4390E-B64C-4D00-9AF9-E27E067BA1F1}" presName="spaceBetweenRectangles" presStyleCnt="0"/>
      <dgm:spPr/>
    </dgm:pt>
    <dgm:pt modelId="{9507FBC4-CC7C-479E-A77D-4397760C1DE8}" type="pres">
      <dgm:prSet presAssocID="{E876E1A3-CB71-4698-BF1D-8A6A6CB76063}" presName="parentLin" presStyleCnt="0"/>
      <dgm:spPr/>
    </dgm:pt>
    <dgm:pt modelId="{1DCFF2E9-F4DA-4053-9832-09BC2480414C}" type="pres">
      <dgm:prSet presAssocID="{E876E1A3-CB71-4698-BF1D-8A6A6CB7606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51371BCB-5406-449C-8FC8-96091529606A}" type="pres">
      <dgm:prSet presAssocID="{E876E1A3-CB71-4698-BF1D-8A6A6CB7606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BB987-A514-4DFF-A61F-583B9328EB56}" type="pres">
      <dgm:prSet presAssocID="{E876E1A3-CB71-4698-BF1D-8A6A6CB76063}" presName="negativeSpace" presStyleCnt="0"/>
      <dgm:spPr/>
    </dgm:pt>
    <dgm:pt modelId="{E6A924E8-4836-458A-AAD7-63294941BDEA}" type="pres">
      <dgm:prSet presAssocID="{E876E1A3-CB71-4698-BF1D-8A6A6CB7606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F53CE97-8CE1-4750-9B1E-83636EEF51A9}" type="presOf" srcId="{F14C68B2-AC3D-419B-9191-51648DFC2AEC}" destId="{ECAB9E11-69C5-4452-A49A-CBDCE9FDE4DC}" srcOrd="0" destOrd="0" presId="urn:microsoft.com/office/officeart/2005/8/layout/list1"/>
    <dgm:cxn modelId="{296C69B0-8521-4583-9F2A-C47F4DE22833}" type="presOf" srcId="{D12CEE7E-1E50-4BD6-9F19-D779FCC257DF}" destId="{39BB303C-7204-4568-B78C-29B54F875FD4}" srcOrd="0" destOrd="0" presId="urn:microsoft.com/office/officeart/2005/8/layout/list1"/>
    <dgm:cxn modelId="{BE3C3A15-FB92-44C9-BC53-903204EC924F}" type="presOf" srcId="{E876E1A3-CB71-4698-BF1D-8A6A6CB76063}" destId="{51371BCB-5406-449C-8FC8-96091529606A}" srcOrd="1" destOrd="0" presId="urn:microsoft.com/office/officeart/2005/8/layout/list1"/>
    <dgm:cxn modelId="{5570B1CB-69CF-491F-A8C0-8E3C5BA08B4C}" type="presOf" srcId="{D12CEE7E-1E50-4BD6-9F19-D779FCC257DF}" destId="{5DB7C405-A130-4B8D-8D2C-C6CA521B7F31}" srcOrd="1" destOrd="0" presId="urn:microsoft.com/office/officeart/2005/8/layout/list1"/>
    <dgm:cxn modelId="{494DCBAD-AD6E-4E6B-B75E-54F453E75E48}" type="presOf" srcId="{545EEEB6-EDAA-4FD9-9D54-8A6EF85AE2D4}" destId="{1DB94EFB-94BB-479A-BD93-15E2D93A2118}" srcOrd="0" destOrd="0" presId="urn:microsoft.com/office/officeart/2005/8/layout/list1"/>
    <dgm:cxn modelId="{14903E19-32F8-4698-999A-5ABE68917F88}" type="presOf" srcId="{5ADF765C-84F5-44D6-A583-CBC4985A0C1A}" destId="{896E1FD9-C76C-4AA7-97EC-46509614E232}" srcOrd="0" destOrd="0" presId="urn:microsoft.com/office/officeart/2005/8/layout/list1"/>
    <dgm:cxn modelId="{53E60736-BCFB-4A0E-A082-3A36ABA35E93}" type="presOf" srcId="{F14C68B2-AC3D-419B-9191-51648DFC2AEC}" destId="{B06EEFC6-71CB-4156-8E60-901ACAB9B3DB}" srcOrd="1" destOrd="0" presId="urn:microsoft.com/office/officeart/2005/8/layout/list1"/>
    <dgm:cxn modelId="{D7627B13-A4DF-4F58-A396-87075C20E2F1}" srcId="{B129913B-C5CB-4338-A82F-4E063BC58B5F}" destId="{D12CEE7E-1E50-4BD6-9F19-D779FCC257DF}" srcOrd="3" destOrd="0" parTransId="{B5900D28-1124-4F7F-9F81-22A5B9AD2187}" sibTransId="{4DE4390E-B64C-4D00-9AF9-E27E067BA1F1}"/>
    <dgm:cxn modelId="{E9C98BFE-B831-4265-AE39-81AAFEDCDB88}" type="presOf" srcId="{E876E1A3-CB71-4698-BF1D-8A6A6CB76063}" destId="{1DCFF2E9-F4DA-4053-9832-09BC2480414C}" srcOrd="0" destOrd="0" presId="urn:microsoft.com/office/officeart/2005/8/layout/list1"/>
    <dgm:cxn modelId="{5C77CBFF-5555-4A6F-97AE-1AD8AD546463}" srcId="{B129913B-C5CB-4338-A82F-4E063BC58B5F}" destId="{F14C68B2-AC3D-419B-9191-51648DFC2AEC}" srcOrd="0" destOrd="0" parTransId="{C32F0892-61A2-4C5F-AD46-5D1A6775C508}" sibTransId="{EC26A050-2D98-49CC-A2FE-F67CDEBC77A2}"/>
    <dgm:cxn modelId="{AE42C8C0-2826-42DE-BFF6-C371D9C9ADF3}" srcId="{B129913B-C5CB-4338-A82F-4E063BC58B5F}" destId="{545EEEB6-EDAA-4FD9-9D54-8A6EF85AE2D4}" srcOrd="2" destOrd="0" parTransId="{98CEC3ED-F08E-4DAC-B7A1-47A21182F91D}" sibTransId="{9901A9F9-ABA0-4625-8300-D31756A616C6}"/>
    <dgm:cxn modelId="{B883DC35-79E1-484B-9A27-C221C077C5CC}" srcId="{B129913B-C5CB-4338-A82F-4E063BC58B5F}" destId="{5ADF765C-84F5-44D6-A583-CBC4985A0C1A}" srcOrd="1" destOrd="0" parTransId="{1D267CD3-E7BD-45D0-86ED-5516F5BD2A61}" sibTransId="{F6F8EA27-563E-4D56-8975-E7BBB393ED04}"/>
    <dgm:cxn modelId="{F2C0493C-DC4A-46CA-ADF7-E144EFA52A6D}" srcId="{B129913B-C5CB-4338-A82F-4E063BC58B5F}" destId="{E876E1A3-CB71-4698-BF1D-8A6A6CB76063}" srcOrd="4" destOrd="0" parTransId="{D3BE670D-2127-488E-8887-612C3DA01D98}" sibTransId="{E82DE327-21A7-4D6C-88DA-66CC6BD43E21}"/>
    <dgm:cxn modelId="{08570604-89F8-4FEE-B221-BD5EDCEDEA1D}" type="presOf" srcId="{5ADF765C-84F5-44D6-A583-CBC4985A0C1A}" destId="{CC778120-B594-4DFB-BCA7-48A5E7C3FAE7}" srcOrd="1" destOrd="0" presId="urn:microsoft.com/office/officeart/2005/8/layout/list1"/>
    <dgm:cxn modelId="{6537F38D-7C6B-468F-B544-A9ED1A508C28}" type="presOf" srcId="{B129913B-C5CB-4338-A82F-4E063BC58B5F}" destId="{23DBE324-3771-460A-9989-6D4051BAEB4A}" srcOrd="0" destOrd="0" presId="urn:microsoft.com/office/officeart/2005/8/layout/list1"/>
    <dgm:cxn modelId="{E3C51BCC-6966-4311-9D4D-8F31018FEA30}" type="presOf" srcId="{545EEEB6-EDAA-4FD9-9D54-8A6EF85AE2D4}" destId="{A3CB6149-E9F3-47A5-90D0-4469EDBC1E76}" srcOrd="1" destOrd="0" presId="urn:microsoft.com/office/officeart/2005/8/layout/list1"/>
    <dgm:cxn modelId="{02F35236-BCB4-48D0-B896-A3F8AD407590}" type="presParOf" srcId="{23DBE324-3771-460A-9989-6D4051BAEB4A}" destId="{A722E9AA-FF0C-4300-AD57-72D277E23394}" srcOrd="0" destOrd="0" presId="urn:microsoft.com/office/officeart/2005/8/layout/list1"/>
    <dgm:cxn modelId="{6ECB0CCF-DA7E-4425-87DC-9914DA69ED99}" type="presParOf" srcId="{A722E9AA-FF0C-4300-AD57-72D277E23394}" destId="{ECAB9E11-69C5-4452-A49A-CBDCE9FDE4DC}" srcOrd="0" destOrd="0" presId="urn:microsoft.com/office/officeart/2005/8/layout/list1"/>
    <dgm:cxn modelId="{D3BF56DF-7E18-458E-8817-19833632C7D5}" type="presParOf" srcId="{A722E9AA-FF0C-4300-AD57-72D277E23394}" destId="{B06EEFC6-71CB-4156-8E60-901ACAB9B3DB}" srcOrd="1" destOrd="0" presId="urn:microsoft.com/office/officeart/2005/8/layout/list1"/>
    <dgm:cxn modelId="{BE71A79D-84CC-47C1-A99A-F247AD1012AD}" type="presParOf" srcId="{23DBE324-3771-460A-9989-6D4051BAEB4A}" destId="{3CA665EE-DC4C-44F9-878C-305B515BA9B7}" srcOrd="1" destOrd="0" presId="urn:microsoft.com/office/officeart/2005/8/layout/list1"/>
    <dgm:cxn modelId="{AAC6C4E9-60F9-4EAA-9AF7-8BF638965713}" type="presParOf" srcId="{23DBE324-3771-460A-9989-6D4051BAEB4A}" destId="{61F8499F-5C63-4F98-88C9-EA307E26F214}" srcOrd="2" destOrd="0" presId="urn:microsoft.com/office/officeart/2005/8/layout/list1"/>
    <dgm:cxn modelId="{725052A0-298A-4A8B-A309-7F3ACC15217D}" type="presParOf" srcId="{23DBE324-3771-460A-9989-6D4051BAEB4A}" destId="{A142F0F6-E9F1-4D5A-87C4-3EFDB1892B16}" srcOrd="3" destOrd="0" presId="urn:microsoft.com/office/officeart/2005/8/layout/list1"/>
    <dgm:cxn modelId="{D551F021-A194-4A8A-8AC5-0D4AFFC4CD51}" type="presParOf" srcId="{23DBE324-3771-460A-9989-6D4051BAEB4A}" destId="{2CD79108-1701-4519-B14A-27CB0346A5E6}" srcOrd="4" destOrd="0" presId="urn:microsoft.com/office/officeart/2005/8/layout/list1"/>
    <dgm:cxn modelId="{2BC8F3F5-22C5-40E1-A687-35C7303CB58A}" type="presParOf" srcId="{2CD79108-1701-4519-B14A-27CB0346A5E6}" destId="{896E1FD9-C76C-4AA7-97EC-46509614E232}" srcOrd="0" destOrd="0" presId="urn:microsoft.com/office/officeart/2005/8/layout/list1"/>
    <dgm:cxn modelId="{773D8D9B-D428-4C69-8508-2C7D9658B993}" type="presParOf" srcId="{2CD79108-1701-4519-B14A-27CB0346A5E6}" destId="{CC778120-B594-4DFB-BCA7-48A5E7C3FAE7}" srcOrd="1" destOrd="0" presId="urn:microsoft.com/office/officeart/2005/8/layout/list1"/>
    <dgm:cxn modelId="{14C14E56-3ABA-4C19-8EB3-B690EF0F5C74}" type="presParOf" srcId="{23DBE324-3771-460A-9989-6D4051BAEB4A}" destId="{4137C16E-B499-41A4-8DAB-3A8E9B43A607}" srcOrd="5" destOrd="0" presId="urn:microsoft.com/office/officeart/2005/8/layout/list1"/>
    <dgm:cxn modelId="{7D24F1DE-9B9D-44CE-854B-96DCBF203550}" type="presParOf" srcId="{23DBE324-3771-460A-9989-6D4051BAEB4A}" destId="{E699FD36-2660-4326-B6E2-98D69DA8C2E9}" srcOrd="6" destOrd="0" presId="urn:microsoft.com/office/officeart/2005/8/layout/list1"/>
    <dgm:cxn modelId="{0F90EF25-791B-435A-B9E5-B31CF61B19F9}" type="presParOf" srcId="{23DBE324-3771-460A-9989-6D4051BAEB4A}" destId="{37BB5A88-2B3F-4E85-8488-394405A2FB15}" srcOrd="7" destOrd="0" presId="urn:microsoft.com/office/officeart/2005/8/layout/list1"/>
    <dgm:cxn modelId="{A3C70AC4-5839-45A5-B391-BD8774D8DC87}" type="presParOf" srcId="{23DBE324-3771-460A-9989-6D4051BAEB4A}" destId="{061378FC-098B-4C36-8CBB-B8AC2150D412}" srcOrd="8" destOrd="0" presId="urn:microsoft.com/office/officeart/2005/8/layout/list1"/>
    <dgm:cxn modelId="{AE64E2F6-8DF1-4247-8F54-11BA20550763}" type="presParOf" srcId="{061378FC-098B-4C36-8CBB-B8AC2150D412}" destId="{1DB94EFB-94BB-479A-BD93-15E2D93A2118}" srcOrd="0" destOrd="0" presId="urn:microsoft.com/office/officeart/2005/8/layout/list1"/>
    <dgm:cxn modelId="{1A65F9BE-9E5A-446A-B387-2860C9EFCD64}" type="presParOf" srcId="{061378FC-098B-4C36-8CBB-B8AC2150D412}" destId="{A3CB6149-E9F3-47A5-90D0-4469EDBC1E76}" srcOrd="1" destOrd="0" presId="urn:microsoft.com/office/officeart/2005/8/layout/list1"/>
    <dgm:cxn modelId="{FDF9FFE0-AEE0-4720-AA1F-3B666368DD1C}" type="presParOf" srcId="{23DBE324-3771-460A-9989-6D4051BAEB4A}" destId="{D073FF79-09AE-4475-B4EF-B97C94999262}" srcOrd="9" destOrd="0" presId="urn:microsoft.com/office/officeart/2005/8/layout/list1"/>
    <dgm:cxn modelId="{D34C7BEF-59A9-4448-BE32-9BD0B6088683}" type="presParOf" srcId="{23DBE324-3771-460A-9989-6D4051BAEB4A}" destId="{BDC1A31C-10AA-4EE2-AFF6-CC822805B645}" srcOrd="10" destOrd="0" presId="urn:microsoft.com/office/officeart/2005/8/layout/list1"/>
    <dgm:cxn modelId="{4B80497F-7686-4B03-AD59-46CEDEB8B5E7}" type="presParOf" srcId="{23DBE324-3771-460A-9989-6D4051BAEB4A}" destId="{F420FB11-374A-440E-87C6-2F972A321F68}" srcOrd="11" destOrd="0" presId="urn:microsoft.com/office/officeart/2005/8/layout/list1"/>
    <dgm:cxn modelId="{2B738FD4-3001-412C-AC6A-A53B4DE24AB8}" type="presParOf" srcId="{23DBE324-3771-460A-9989-6D4051BAEB4A}" destId="{0E600FC5-1410-4E93-9076-40FCAF53230B}" srcOrd="12" destOrd="0" presId="urn:microsoft.com/office/officeart/2005/8/layout/list1"/>
    <dgm:cxn modelId="{0624E661-3526-4F0D-9739-B683A46272F1}" type="presParOf" srcId="{0E600FC5-1410-4E93-9076-40FCAF53230B}" destId="{39BB303C-7204-4568-B78C-29B54F875FD4}" srcOrd="0" destOrd="0" presId="urn:microsoft.com/office/officeart/2005/8/layout/list1"/>
    <dgm:cxn modelId="{BEEA5CF2-C40F-4BA2-BAE1-E47B44F7E8BA}" type="presParOf" srcId="{0E600FC5-1410-4E93-9076-40FCAF53230B}" destId="{5DB7C405-A130-4B8D-8D2C-C6CA521B7F31}" srcOrd="1" destOrd="0" presId="urn:microsoft.com/office/officeart/2005/8/layout/list1"/>
    <dgm:cxn modelId="{B27D0853-B497-4ED7-B542-A201CE712676}" type="presParOf" srcId="{23DBE324-3771-460A-9989-6D4051BAEB4A}" destId="{97F6B5D4-F56D-4957-BFDB-CC990D280B20}" srcOrd="13" destOrd="0" presId="urn:microsoft.com/office/officeart/2005/8/layout/list1"/>
    <dgm:cxn modelId="{76564D2A-70FC-4977-B2F1-CAA7ED0BE2F0}" type="presParOf" srcId="{23DBE324-3771-460A-9989-6D4051BAEB4A}" destId="{0343E8D5-29B6-4527-AB4E-3C294153D068}" srcOrd="14" destOrd="0" presId="urn:microsoft.com/office/officeart/2005/8/layout/list1"/>
    <dgm:cxn modelId="{87527ADF-F69A-4E8F-BC93-14298D990DC4}" type="presParOf" srcId="{23DBE324-3771-460A-9989-6D4051BAEB4A}" destId="{D046DBAC-5C28-48FA-B0D0-AA2731F43E63}" srcOrd="15" destOrd="0" presId="urn:microsoft.com/office/officeart/2005/8/layout/list1"/>
    <dgm:cxn modelId="{949D96B8-BB71-462E-BDB4-96832714218F}" type="presParOf" srcId="{23DBE324-3771-460A-9989-6D4051BAEB4A}" destId="{9507FBC4-CC7C-479E-A77D-4397760C1DE8}" srcOrd="16" destOrd="0" presId="urn:microsoft.com/office/officeart/2005/8/layout/list1"/>
    <dgm:cxn modelId="{95693DE4-3DDC-4671-907D-C322686A5262}" type="presParOf" srcId="{9507FBC4-CC7C-479E-A77D-4397760C1DE8}" destId="{1DCFF2E9-F4DA-4053-9832-09BC2480414C}" srcOrd="0" destOrd="0" presId="urn:microsoft.com/office/officeart/2005/8/layout/list1"/>
    <dgm:cxn modelId="{436B3979-33E7-43F5-A28E-8C8703F9104C}" type="presParOf" srcId="{9507FBC4-CC7C-479E-A77D-4397760C1DE8}" destId="{51371BCB-5406-449C-8FC8-96091529606A}" srcOrd="1" destOrd="0" presId="urn:microsoft.com/office/officeart/2005/8/layout/list1"/>
    <dgm:cxn modelId="{8D9CE189-E875-4A61-BF33-4A8B7FFC2CED}" type="presParOf" srcId="{23DBE324-3771-460A-9989-6D4051BAEB4A}" destId="{7A7BB987-A514-4DFF-A61F-583B9328EB56}" srcOrd="17" destOrd="0" presId="urn:microsoft.com/office/officeart/2005/8/layout/list1"/>
    <dgm:cxn modelId="{0F5A6C2F-889F-4806-A682-911229143A42}" type="presParOf" srcId="{23DBE324-3771-460A-9989-6D4051BAEB4A}" destId="{E6A924E8-4836-458A-AAD7-63294941BDE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46C2C0-42F6-4687-BF16-69FB3C8F1DEE}" type="doc">
      <dgm:prSet loTypeId="urn:microsoft.com/office/officeart/2005/8/layout/target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CCA65C3-C6BF-4BE3-BEB9-8EFB82DA78F6}">
      <dgm:prSet custT="1"/>
      <dgm:spPr/>
      <dgm:t>
        <a:bodyPr/>
        <a:lstStyle/>
        <a:p>
          <a:pPr rtl="0"/>
          <a:r>
            <a:rPr lang="ru-RU" sz="2800" b="1" dirty="0" smtClean="0"/>
            <a:t>Увеличение армии до 65 тыс. чел.</a:t>
          </a:r>
          <a:endParaRPr lang="ru-RU" sz="2800" dirty="0"/>
        </a:p>
      </dgm:t>
    </dgm:pt>
    <dgm:pt modelId="{3A04EE27-565C-44F0-9131-EE1B21816B76}" type="parTrans" cxnId="{03CADB00-9A23-49AD-B6E5-7FCB8DDF658C}">
      <dgm:prSet/>
      <dgm:spPr/>
      <dgm:t>
        <a:bodyPr/>
        <a:lstStyle/>
        <a:p>
          <a:endParaRPr lang="ru-RU" sz="2400"/>
        </a:p>
      </dgm:t>
    </dgm:pt>
    <dgm:pt modelId="{2B0C0672-9D93-44B2-88AB-C1C15DB3E7FD}" type="sibTrans" cxnId="{03CADB00-9A23-49AD-B6E5-7FCB8DDF658C}">
      <dgm:prSet/>
      <dgm:spPr/>
      <dgm:t>
        <a:bodyPr/>
        <a:lstStyle/>
        <a:p>
          <a:endParaRPr lang="ru-RU" sz="2400"/>
        </a:p>
      </dgm:t>
    </dgm:pt>
    <dgm:pt modelId="{F00A771D-2505-4A83-9F5B-ED4AC01D6C82}">
      <dgm:prSet custT="1"/>
      <dgm:spPr/>
      <dgm:t>
        <a:bodyPr/>
        <a:lstStyle/>
        <a:p>
          <a:pPr rtl="0"/>
          <a:r>
            <a:rPr lang="ru-RU" sz="2800" b="1" dirty="0" smtClean="0"/>
            <a:t>новые налоги для содержания армии</a:t>
          </a:r>
          <a:endParaRPr lang="ru-RU" sz="2800" dirty="0"/>
        </a:p>
      </dgm:t>
    </dgm:pt>
    <dgm:pt modelId="{71A7237C-1B82-4278-9694-EEA29D7D9860}" type="parTrans" cxnId="{F4489E86-1564-4173-A58A-9662FAC40A32}">
      <dgm:prSet/>
      <dgm:spPr/>
      <dgm:t>
        <a:bodyPr/>
        <a:lstStyle/>
        <a:p>
          <a:endParaRPr lang="ru-RU" sz="2400"/>
        </a:p>
      </dgm:t>
    </dgm:pt>
    <dgm:pt modelId="{2740D23F-9752-4114-9927-CD22ACFD8C46}" type="sibTrans" cxnId="{F4489E86-1564-4173-A58A-9662FAC40A32}">
      <dgm:prSet/>
      <dgm:spPr/>
      <dgm:t>
        <a:bodyPr/>
        <a:lstStyle/>
        <a:p>
          <a:endParaRPr lang="ru-RU" sz="2400"/>
        </a:p>
      </dgm:t>
    </dgm:pt>
    <dgm:pt modelId="{78429215-7045-48D8-A69D-3E96954C0E1A}">
      <dgm:prSet custT="1"/>
      <dgm:spPr/>
      <dgm:t>
        <a:bodyPr/>
        <a:lstStyle/>
        <a:p>
          <a:pPr rtl="0"/>
          <a:r>
            <a:rPr lang="ru-RU" sz="2800" b="1" dirty="0" smtClean="0"/>
            <a:t>Создание специальных комиссий в воеводствах и поветах</a:t>
          </a:r>
          <a:endParaRPr lang="ru-RU" sz="2800" dirty="0"/>
        </a:p>
      </dgm:t>
    </dgm:pt>
    <dgm:pt modelId="{C4B48515-C0D1-40F1-B8E2-5BF627E9843A}" type="parTrans" cxnId="{F2C1A829-E171-4F80-91A1-092D46B9CCB0}">
      <dgm:prSet/>
      <dgm:spPr/>
      <dgm:t>
        <a:bodyPr/>
        <a:lstStyle/>
        <a:p>
          <a:endParaRPr lang="ru-RU" sz="2400"/>
        </a:p>
      </dgm:t>
    </dgm:pt>
    <dgm:pt modelId="{0B5A5F64-4036-43B3-A4CA-72992FA1A943}" type="sibTrans" cxnId="{F2C1A829-E171-4F80-91A1-092D46B9CCB0}">
      <dgm:prSet/>
      <dgm:spPr/>
      <dgm:t>
        <a:bodyPr/>
        <a:lstStyle/>
        <a:p>
          <a:endParaRPr lang="ru-RU" sz="2400"/>
        </a:p>
      </dgm:t>
    </dgm:pt>
    <dgm:pt modelId="{FFD680F0-6EBD-4612-B24E-E8D3ADAF707D}">
      <dgm:prSet custT="1"/>
      <dgm:spPr/>
      <dgm:t>
        <a:bodyPr/>
        <a:lstStyle/>
        <a:p>
          <a:pPr rtl="0"/>
          <a:r>
            <a:rPr lang="ru-RU" sz="2800" b="1" dirty="0" smtClean="0"/>
            <a:t>Расширены права мещан</a:t>
          </a:r>
          <a:endParaRPr lang="ru-RU" sz="2800" dirty="0"/>
        </a:p>
      </dgm:t>
    </dgm:pt>
    <dgm:pt modelId="{F5E7D61D-86D6-4340-86A8-8571B82F9CCC}" type="parTrans" cxnId="{A580D7F1-D7D1-458C-95FA-BB96EA972339}">
      <dgm:prSet/>
      <dgm:spPr/>
      <dgm:t>
        <a:bodyPr/>
        <a:lstStyle/>
        <a:p>
          <a:endParaRPr lang="ru-RU" sz="2400"/>
        </a:p>
      </dgm:t>
    </dgm:pt>
    <dgm:pt modelId="{10D5E892-8951-46DC-ACBE-85D959D961FC}" type="sibTrans" cxnId="{A580D7F1-D7D1-458C-95FA-BB96EA972339}">
      <dgm:prSet/>
      <dgm:spPr/>
      <dgm:t>
        <a:bodyPr/>
        <a:lstStyle/>
        <a:p>
          <a:endParaRPr lang="ru-RU" sz="2400"/>
        </a:p>
      </dgm:t>
    </dgm:pt>
    <dgm:pt modelId="{D2988017-A591-4F5D-9F25-9E819881355F}">
      <dgm:prSet custT="1"/>
      <dgm:spPr/>
      <dgm:t>
        <a:bodyPr/>
        <a:lstStyle/>
        <a:p>
          <a:pPr rtl="0"/>
          <a:r>
            <a:rPr lang="ru-RU" sz="2800" b="1" dirty="0" smtClean="0"/>
            <a:t>3 мая 1791г.- принята Конституция РП</a:t>
          </a:r>
          <a:endParaRPr lang="ru-RU" sz="2800" dirty="0"/>
        </a:p>
      </dgm:t>
    </dgm:pt>
    <dgm:pt modelId="{3E4A9E54-97CB-408F-957A-1C89AE4BA050}" type="parTrans" cxnId="{FC0759E0-B574-40DD-B19A-6FDC65AA4616}">
      <dgm:prSet/>
      <dgm:spPr/>
      <dgm:t>
        <a:bodyPr/>
        <a:lstStyle/>
        <a:p>
          <a:endParaRPr lang="ru-RU" sz="2400"/>
        </a:p>
      </dgm:t>
    </dgm:pt>
    <dgm:pt modelId="{1988095F-B5E6-4EBA-99A6-A159C1C5256C}" type="sibTrans" cxnId="{FC0759E0-B574-40DD-B19A-6FDC65AA4616}">
      <dgm:prSet/>
      <dgm:spPr/>
      <dgm:t>
        <a:bodyPr/>
        <a:lstStyle/>
        <a:p>
          <a:endParaRPr lang="ru-RU" sz="2400"/>
        </a:p>
      </dgm:t>
    </dgm:pt>
    <dgm:pt modelId="{8BDDBC8A-B9FE-4138-AF7E-7CA1D889BACB}">
      <dgm:prSet custT="1"/>
      <dgm:spPr/>
      <dgm:t>
        <a:bodyPr/>
        <a:lstStyle/>
        <a:p>
          <a:pPr rtl="0"/>
          <a:r>
            <a:rPr lang="ru-RU" sz="2800" b="1" dirty="0" smtClean="0"/>
            <a:t>безземельная шляхта не могла выбирать на сеймах послов на общегосударственный сейм</a:t>
          </a:r>
          <a:endParaRPr lang="ru-RU" sz="2800" dirty="0"/>
        </a:p>
      </dgm:t>
    </dgm:pt>
    <dgm:pt modelId="{93BB31A7-764F-46E0-9289-3D6C3A7E98A1}" type="parTrans" cxnId="{2EFDB63A-512D-4DD6-A7AC-2E45855C9865}">
      <dgm:prSet/>
      <dgm:spPr/>
      <dgm:t>
        <a:bodyPr/>
        <a:lstStyle/>
        <a:p>
          <a:endParaRPr lang="ru-RU" sz="2400"/>
        </a:p>
      </dgm:t>
    </dgm:pt>
    <dgm:pt modelId="{063068B7-EBD5-4D43-82D5-F0B39A0826A5}" type="sibTrans" cxnId="{2EFDB63A-512D-4DD6-A7AC-2E45855C9865}">
      <dgm:prSet/>
      <dgm:spPr/>
      <dgm:t>
        <a:bodyPr/>
        <a:lstStyle/>
        <a:p>
          <a:endParaRPr lang="ru-RU" sz="2400"/>
        </a:p>
      </dgm:t>
    </dgm:pt>
    <dgm:pt modelId="{27E49748-3297-4AEE-9623-E33298389C84}" type="pres">
      <dgm:prSet presAssocID="{4546C2C0-42F6-4687-BF16-69FB3C8F1DE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970E39-FBD6-4995-82FA-EFDAF935D6FB}" type="pres">
      <dgm:prSet presAssocID="{ACCA65C3-C6BF-4BE3-BEB9-8EFB82DA78F6}" presName="circle1" presStyleLbl="node1" presStyleIdx="0" presStyleCnt="6"/>
      <dgm:spPr/>
    </dgm:pt>
    <dgm:pt modelId="{ECD568AE-5409-482E-A5E5-F2E3C2055B4E}" type="pres">
      <dgm:prSet presAssocID="{ACCA65C3-C6BF-4BE3-BEB9-8EFB82DA78F6}" presName="space" presStyleCnt="0"/>
      <dgm:spPr/>
    </dgm:pt>
    <dgm:pt modelId="{69E0A76D-D6C4-47DE-807A-DDB45A20BBB8}" type="pres">
      <dgm:prSet presAssocID="{ACCA65C3-C6BF-4BE3-BEB9-8EFB82DA78F6}" presName="rect1" presStyleLbl="alignAcc1" presStyleIdx="0" presStyleCnt="6"/>
      <dgm:spPr/>
      <dgm:t>
        <a:bodyPr/>
        <a:lstStyle/>
        <a:p>
          <a:endParaRPr lang="ru-RU"/>
        </a:p>
      </dgm:t>
    </dgm:pt>
    <dgm:pt modelId="{AE2BEEE8-FD8F-4673-BE7C-1DFFA4C5F7C3}" type="pres">
      <dgm:prSet presAssocID="{F00A771D-2505-4A83-9F5B-ED4AC01D6C82}" presName="vertSpace2" presStyleLbl="node1" presStyleIdx="0" presStyleCnt="6"/>
      <dgm:spPr/>
    </dgm:pt>
    <dgm:pt modelId="{B2191817-0E3A-4CBB-BE19-37B841050B19}" type="pres">
      <dgm:prSet presAssocID="{F00A771D-2505-4A83-9F5B-ED4AC01D6C82}" presName="circle2" presStyleLbl="node1" presStyleIdx="1" presStyleCnt="6"/>
      <dgm:spPr/>
    </dgm:pt>
    <dgm:pt modelId="{CF33B104-62EC-404B-B52F-9F2DEF52D967}" type="pres">
      <dgm:prSet presAssocID="{F00A771D-2505-4A83-9F5B-ED4AC01D6C82}" presName="rect2" presStyleLbl="alignAcc1" presStyleIdx="1" presStyleCnt="6"/>
      <dgm:spPr/>
      <dgm:t>
        <a:bodyPr/>
        <a:lstStyle/>
        <a:p>
          <a:endParaRPr lang="ru-RU"/>
        </a:p>
      </dgm:t>
    </dgm:pt>
    <dgm:pt modelId="{7453F2B2-1367-4E4B-97E4-3E986747A720}" type="pres">
      <dgm:prSet presAssocID="{78429215-7045-48D8-A69D-3E96954C0E1A}" presName="vertSpace3" presStyleLbl="node1" presStyleIdx="1" presStyleCnt="6"/>
      <dgm:spPr/>
    </dgm:pt>
    <dgm:pt modelId="{E2BF101C-9CB7-417F-81E4-7EB307587B50}" type="pres">
      <dgm:prSet presAssocID="{78429215-7045-48D8-A69D-3E96954C0E1A}" presName="circle3" presStyleLbl="node1" presStyleIdx="2" presStyleCnt="6"/>
      <dgm:spPr/>
    </dgm:pt>
    <dgm:pt modelId="{22482059-F8D7-445F-A602-9242A3D58746}" type="pres">
      <dgm:prSet presAssocID="{78429215-7045-48D8-A69D-3E96954C0E1A}" presName="rect3" presStyleLbl="alignAcc1" presStyleIdx="2" presStyleCnt="6"/>
      <dgm:spPr/>
      <dgm:t>
        <a:bodyPr/>
        <a:lstStyle/>
        <a:p>
          <a:endParaRPr lang="ru-RU"/>
        </a:p>
      </dgm:t>
    </dgm:pt>
    <dgm:pt modelId="{72A6FECE-7CB2-446D-9EDE-B69EFB6F1D96}" type="pres">
      <dgm:prSet presAssocID="{8BDDBC8A-B9FE-4138-AF7E-7CA1D889BACB}" presName="vertSpace4" presStyleLbl="node1" presStyleIdx="2" presStyleCnt="6"/>
      <dgm:spPr/>
    </dgm:pt>
    <dgm:pt modelId="{37CB8CF1-C87F-46E0-88B6-9656924AAED4}" type="pres">
      <dgm:prSet presAssocID="{8BDDBC8A-B9FE-4138-AF7E-7CA1D889BACB}" presName="circle4" presStyleLbl="node1" presStyleIdx="3" presStyleCnt="6"/>
      <dgm:spPr/>
    </dgm:pt>
    <dgm:pt modelId="{28530D02-5E7E-416C-91A4-35721BE67BA4}" type="pres">
      <dgm:prSet presAssocID="{8BDDBC8A-B9FE-4138-AF7E-7CA1D889BACB}" presName="rect4" presStyleLbl="alignAcc1" presStyleIdx="3" presStyleCnt="6"/>
      <dgm:spPr/>
      <dgm:t>
        <a:bodyPr/>
        <a:lstStyle/>
        <a:p>
          <a:endParaRPr lang="ru-RU"/>
        </a:p>
      </dgm:t>
    </dgm:pt>
    <dgm:pt modelId="{AFC7AA2A-7418-47BB-AC0F-13ACCEB8CF95}" type="pres">
      <dgm:prSet presAssocID="{FFD680F0-6EBD-4612-B24E-E8D3ADAF707D}" presName="vertSpace5" presStyleLbl="node1" presStyleIdx="3" presStyleCnt="6"/>
      <dgm:spPr/>
    </dgm:pt>
    <dgm:pt modelId="{67E9007B-0FE5-4DE5-A6C6-75D725D37E1B}" type="pres">
      <dgm:prSet presAssocID="{FFD680F0-6EBD-4612-B24E-E8D3ADAF707D}" presName="circle5" presStyleLbl="node1" presStyleIdx="4" presStyleCnt="6"/>
      <dgm:spPr/>
    </dgm:pt>
    <dgm:pt modelId="{6608AB10-8D57-4608-8E48-724C717D4DCA}" type="pres">
      <dgm:prSet presAssocID="{FFD680F0-6EBD-4612-B24E-E8D3ADAF707D}" presName="rect5" presStyleLbl="alignAcc1" presStyleIdx="4" presStyleCnt="6"/>
      <dgm:spPr/>
      <dgm:t>
        <a:bodyPr/>
        <a:lstStyle/>
        <a:p>
          <a:endParaRPr lang="ru-RU"/>
        </a:p>
      </dgm:t>
    </dgm:pt>
    <dgm:pt modelId="{A8F971C9-A5E6-4FD1-BC3F-4EA21594CA10}" type="pres">
      <dgm:prSet presAssocID="{D2988017-A591-4F5D-9F25-9E819881355F}" presName="vertSpace6" presStyleLbl="node1" presStyleIdx="4" presStyleCnt="6"/>
      <dgm:spPr/>
    </dgm:pt>
    <dgm:pt modelId="{33EFC9B7-F504-40F5-87AE-F42E7B23FAD5}" type="pres">
      <dgm:prSet presAssocID="{D2988017-A591-4F5D-9F25-9E819881355F}" presName="circle6" presStyleLbl="node1" presStyleIdx="5" presStyleCnt="6"/>
      <dgm:spPr/>
    </dgm:pt>
    <dgm:pt modelId="{75C0F16D-6D30-4F0D-94AD-1DD6CD325C87}" type="pres">
      <dgm:prSet presAssocID="{D2988017-A591-4F5D-9F25-9E819881355F}" presName="rect6" presStyleLbl="alignAcc1" presStyleIdx="5" presStyleCnt="6"/>
      <dgm:spPr/>
      <dgm:t>
        <a:bodyPr/>
        <a:lstStyle/>
        <a:p>
          <a:endParaRPr lang="ru-RU"/>
        </a:p>
      </dgm:t>
    </dgm:pt>
    <dgm:pt modelId="{1E572A49-3D52-4294-861D-344B92ADE9BD}" type="pres">
      <dgm:prSet presAssocID="{ACCA65C3-C6BF-4BE3-BEB9-8EFB82DA78F6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EF622-22EE-48F5-AA6C-3089A17E05BA}" type="pres">
      <dgm:prSet presAssocID="{F00A771D-2505-4A83-9F5B-ED4AC01D6C82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9DA15-19ED-4679-BA3D-1A3D9B86633A}" type="pres">
      <dgm:prSet presAssocID="{78429215-7045-48D8-A69D-3E96954C0E1A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0CA8C8-3661-484F-90FA-8040F473A7A8}" type="pres">
      <dgm:prSet presAssocID="{8BDDBC8A-B9FE-4138-AF7E-7CA1D889BACB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C2FB2-C9FA-499A-9BA0-1FE4C1E621CF}" type="pres">
      <dgm:prSet presAssocID="{FFD680F0-6EBD-4612-B24E-E8D3ADAF707D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70C01-EC8D-4117-BCDB-90CB0412B149}" type="pres">
      <dgm:prSet presAssocID="{D2988017-A591-4F5D-9F25-9E819881355F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03CC1F-1AB5-4E36-B277-48C48B6A465B}" type="presOf" srcId="{FFD680F0-6EBD-4612-B24E-E8D3ADAF707D}" destId="{6608AB10-8D57-4608-8E48-724C717D4DCA}" srcOrd="0" destOrd="0" presId="urn:microsoft.com/office/officeart/2005/8/layout/target3"/>
    <dgm:cxn modelId="{03CADB00-9A23-49AD-B6E5-7FCB8DDF658C}" srcId="{4546C2C0-42F6-4687-BF16-69FB3C8F1DEE}" destId="{ACCA65C3-C6BF-4BE3-BEB9-8EFB82DA78F6}" srcOrd="0" destOrd="0" parTransId="{3A04EE27-565C-44F0-9131-EE1B21816B76}" sibTransId="{2B0C0672-9D93-44B2-88AB-C1C15DB3E7FD}"/>
    <dgm:cxn modelId="{F2C1A829-E171-4F80-91A1-092D46B9CCB0}" srcId="{4546C2C0-42F6-4687-BF16-69FB3C8F1DEE}" destId="{78429215-7045-48D8-A69D-3E96954C0E1A}" srcOrd="2" destOrd="0" parTransId="{C4B48515-C0D1-40F1-B8E2-5BF627E9843A}" sibTransId="{0B5A5F64-4036-43B3-A4CA-72992FA1A943}"/>
    <dgm:cxn modelId="{F4489E86-1564-4173-A58A-9662FAC40A32}" srcId="{4546C2C0-42F6-4687-BF16-69FB3C8F1DEE}" destId="{F00A771D-2505-4A83-9F5B-ED4AC01D6C82}" srcOrd="1" destOrd="0" parTransId="{71A7237C-1B82-4278-9694-EEA29D7D9860}" sibTransId="{2740D23F-9752-4114-9927-CD22ACFD8C46}"/>
    <dgm:cxn modelId="{4F59268D-0639-4D16-8194-E857EE703036}" type="presOf" srcId="{78429215-7045-48D8-A69D-3E96954C0E1A}" destId="{22482059-F8D7-445F-A602-9242A3D58746}" srcOrd="0" destOrd="0" presId="urn:microsoft.com/office/officeart/2005/8/layout/target3"/>
    <dgm:cxn modelId="{47A3F5F0-C65A-49B5-9F01-75792D61A3F0}" type="presOf" srcId="{D2988017-A591-4F5D-9F25-9E819881355F}" destId="{75C0F16D-6D30-4F0D-94AD-1DD6CD325C87}" srcOrd="0" destOrd="0" presId="urn:microsoft.com/office/officeart/2005/8/layout/target3"/>
    <dgm:cxn modelId="{C5E6D76F-4C38-44A3-8EBF-9DF457820944}" type="presOf" srcId="{ACCA65C3-C6BF-4BE3-BEB9-8EFB82DA78F6}" destId="{69E0A76D-D6C4-47DE-807A-DDB45A20BBB8}" srcOrd="0" destOrd="0" presId="urn:microsoft.com/office/officeart/2005/8/layout/target3"/>
    <dgm:cxn modelId="{4235B0A7-32EB-412A-937D-0BE74D0651F9}" type="presOf" srcId="{F00A771D-2505-4A83-9F5B-ED4AC01D6C82}" destId="{9E7EF622-22EE-48F5-AA6C-3089A17E05BA}" srcOrd="1" destOrd="0" presId="urn:microsoft.com/office/officeart/2005/8/layout/target3"/>
    <dgm:cxn modelId="{3F31F905-FB44-4E94-8018-784720613448}" type="presOf" srcId="{D2988017-A591-4F5D-9F25-9E819881355F}" destId="{FC670C01-EC8D-4117-BCDB-90CB0412B149}" srcOrd="1" destOrd="0" presId="urn:microsoft.com/office/officeart/2005/8/layout/target3"/>
    <dgm:cxn modelId="{CC4678BE-FBFA-4F1F-A7A4-892FEEC8DC0F}" type="presOf" srcId="{8BDDBC8A-B9FE-4138-AF7E-7CA1D889BACB}" destId="{28530D02-5E7E-416C-91A4-35721BE67BA4}" srcOrd="0" destOrd="0" presId="urn:microsoft.com/office/officeart/2005/8/layout/target3"/>
    <dgm:cxn modelId="{06369A75-A8BA-4365-8B03-0D31F536A4B5}" type="presOf" srcId="{FFD680F0-6EBD-4612-B24E-E8D3ADAF707D}" destId="{A6DC2FB2-C9FA-499A-9BA0-1FE4C1E621CF}" srcOrd="1" destOrd="0" presId="urn:microsoft.com/office/officeart/2005/8/layout/target3"/>
    <dgm:cxn modelId="{33B710CC-2F80-4D31-8F3E-8214935B4586}" type="presOf" srcId="{78429215-7045-48D8-A69D-3E96954C0E1A}" destId="{18C9DA15-19ED-4679-BA3D-1A3D9B86633A}" srcOrd="1" destOrd="0" presId="urn:microsoft.com/office/officeart/2005/8/layout/target3"/>
    <dgm:cxn modelId="{1F7AC660-DFA8-40FD-BB11-CDFD2324F252}" type="presOf" srcId="{ACCA65C3-C6BF-4BE3-BEB9-8EFB82DA78F6}" destId="{1E572A49-3D52-4294-861D-344B92ADE9BD}" srcOrd="1" destOrd="0" presId="urn:microsoft.com/office/officeart/2005/8/layout/target3"/>
    <dgm:cxn modelId="{A580D7F1-D7D1-458C-95FA-BB96EA972339}" srcId="{4546C2C0-42F6-4687-BF16-69FB3C8F1DEE}" destId="{FFD680F0-6EBD-4612-B24E-E8D3ADAF707D}" srcOrd="4" destOrd="0" parTransId="{F5E7D61D-86D6-4340-86A8-8571B82F9CCC}" sibTransId="{10D5E892-8951-46DC-ACBE-85D959D961FC}"/>
    <dgm:cxn modelId="{FC0759E0-B574-40DD-B19A-6FDC65AA4616}" srcId="{4546C2C0-42F6-4687-BF16-69FB3C8F1DEE}" destId="{D2988017-A591-4F5D-9F25-9E819881355F}" srcOrd="5" destOrd="0" parTransId="{3E4A9E54-97CB-408F-957A-1C89AE4BA050}" sibTransId="{1988095F-B5E6-4EBA-99A6-A159C1C5256C}"/>
    <dgm:cxn modelId="{A6B07DDE-FB06-4212-BCC1-DD247606F10C}" type="presOf" srcId="{F00A771D-2505-4A83-9F5B-ED4AC01D6C82}" destId="{CF33B104-62EC-404B-B52F-9F2DEF52D967}" srcOrd="0" destOrd="0" presId="urn:microsoft.com/office/officeart/2005/8/layout/target3"/>
    <dgm:cxn modelId="{2EFDB63A-512D-4DD6-A7AC-2E45855C9865}" srcId="{4546C2C0-42F6-4687-BF16-69FB3C8F1DEE}" destId="{8BDDBC8A-B9FE-4138-AF7E-7CA1D889BACB}" srcOrd="3" destOrd="0" parTransId="{93BB31A7-764F-46E0-9289-3D6C3A7E98A1}" sibTransId="{063068B7-EBD5-4D43-82D5-F0B39A0826A5}"/>
    <dgm:cxn modelId="{22C90EB2-DE02-4016-883E-C4624E1FE385}" type="presOf" srcId="{8BDDBC8A-B9FE-4138-AF7E-7CA1D889BACB}" destId="{960CA8C8-3661-484F-90FA-8040F473A7A8}" srcOrd="1" destOrd="0" presId="urn:microsoft.com/office/officeart/2005/8/layout/target3"/>
    <dgm:cxn modelId="{22C66F2D-53B1-46BB-87CC-984CA6D436C0}" type="presOf" srcId="{4546C2C0-42F6-4687-BF16-69FB3C8F1DEE}" destId="{27E49748-3297-4AEE-9623-E33298389C84}" srcOrd="0" destOrd="0" presId="urn:microsoft.com/office/officeart/2005/8/layout/target3"/>
    <dgm:cxn modelId="{B77E284C-6E47-426B-8507-21895BA1B11D}" type="presParOf" srcId="{27E49748-3297-4AEE-9623-E33298389C84}" destId="{84970E39-FBD6-4995-82FA-EFDAF935D6FB}" srcOrd="0" destOrd="0" presId="urn:microsoft.com/office/officeart/2005/8/layout/target3"/>
    <dgm:cxn modelId="{A4A9CE24-AB60-43CB-8D15-0360024D41E4}" type="presParOf" srcId="{27E49748-3297-4AEE-9623-E33298389C84}" destId="{ECD568AE-5409-482E-A5E5-F2E3C2055B4E}" srcOrd="1" destOrd="0" presId="urn:microsoft.com/office/officeart/2005/8/layout/target3"/>
    <dgm:cxn modelId="{FCD72183-09E6-4E04-9ED6-259E1FD6D997}" type="presParOf" srcId="{27E49748-3297-4AEE-9623-E33298389C84}" destId="{69E0A76D-D6C4-47DE-807A-DDB45A20BBB8}" srcOrd="2" destOrd="0" presId="urn:microsoft.com/office/officeart/2005/8/layout/target3"/>
    <dgm:cxn modelId="{348EA2DF-F664-4E13-82C6-09B0AAA13C7F}" type="presParOf" srcId="{27E49748-3297-4AEE-9623-E33298389C84}" destId="{AE2BEEE8-FD8F-4673-BE7C-1DFFA4C5F7C3}" srcOrd="3" destOrd="0" presId="urn:microsoft.com/office/officeart/2005/8/layout/target3"/>
    <dgm:cxn modelId="{16354558-16B8-4162-8D1A-C60C8297DA67}" type="presParOf" srcId="{27E49748-3297-4AEE-9623-E33298389C84}" destId="{B2191817-0E3A-4CBB-BE19-37B841050B19}" srcOrd="4" destOrd="0" presId="urn:microsoft.com/office/officeart/2005/8/layout/target3"/>
    <dgm:cxn modelId="{48A50FDE-AE18-492B-9BB1-3450BF0FE9EA}" type="presParOf" srcId="{27E49748-3297-4AEE-9623-E33298389C84}" destId="{CF33B104-62EC-404B-B52F-9F2DEF52D967}" srcOrd="5" destOrd="0" presId="urn:microsoft.com/office/officeart/2005/8/layout/target3"/>
    <dgm:cxn modelId="{BF97A9A4-1477-4B21-9C89-81635D0B5B74}" type="presParOf" srcId="{27E49748-3297-4AEE-9623-E33298389C84}" destId="{7453F2B2-1367-4E4B-97E4-3E986747A720}" srcOrd="6" destOrd="0" presId="urn:microsoft.com/office/officeart/2005/8/layout/target3"/>
    <dgm:cxn modelId="{8756355F-B647-49CA-AE34-8E67C458C595}" type="presParOf" srcId="{27E49748-3297-4AEE-9623-E33298389C84}" destId="{E2BF101C-9CB7-417F-81E4-7EB307587B50}" srcOrd="7" destOrd="0" presId="urn:microsoft.com/office/officeart/2005/8/layout/target3"/>
    <dgm:cxn modelId="{ADD0BF48-19F5-472D-8C9B-985B11872555}" type="presParOf" srcId="{27E49748-3297-4AEE-9623-E33298389C84}" destId="{22482059-F8D7-445F-A602-9242A3D58746}" srcOrd="8" destOrd="0" presId="urn:microsoft.com/office/officeart/2005/8/layout/target3"/>
    <dgm:cxn modelId="{676C708C-E683-4580-ABCB-65808058320E}" type="presParOf" srcId="{27E49748-3297-4AEE-9623-E33298389C84}" destId="{72A6FECE-7CB2-446D-9EDE-B69EFB6F1D96}" srcOrd="9" destOrd="0" presId="urn:microsoft.com/office/officeart/2005/8/layout/target3"/>
    <dgm:cxn modelId="{1729487A-A2A0-409E-BE89-0E778B35DAD1}" type="presParOf" srcId="{27E49748-3297-4AEE-9623-E33298389C84}" destId="{37CB8CF1-C87F-46E0-88B6-9656924AAED4}" srcOrd="10" destOrd="0" presId="urn:microsoft.com/office/officeart/2005/8/layout/target3"/>
    <dgm:cxn modelId="{34C39DC9-C1A8-44E0-B535-86ACD59826AE}" type="presParOf" srcId="{27E49748-3297-4AEE-9623-E33298389C84}" destId="{28530D02-5E7E-416C-91A4-35721BE67BA4}" srcOrd="11" destOrd="0" presId="urn:microsoft.com/office/officeart/2005/8/layout/target3"/>
    <dgm:cxn modelId="{8A7956F0-79B4-413E-BEB7-50D1143853C2}" type="presParOf" srcId="{27E49748-3297-4AEE-9623-E33298389C84}" destId="{AFC7AA2A-7418-47BB-AC0F-13ACCEB8CF95}" srcOrd="12" destOrd="0" presId="urn:microsoft.com/office/officeart/2005/8/layout/target3"/>
    <dgm:cxn modelId="{48A778D9-FC69-47B6-9919-725291367E8D}" type="presParOf" srcId="{27E49748-3297-4AEE-9623-E33298389C84}" destId="{67E9007B-0FE5-4DE5-A6C6-75D725D37E1B}" srcOrd="13" destOrd="0" presId="urn:microsoft.com/office/officeart/2005/8/layout/target3"/>
    <dgm:cxn modelId="{30910331-6116-43C8-B2B0-204B9EC8FDA2}" type="presParOf" srcId="{27E49748-3297-4AEE-9623-E33298389C84}" destId="{6608AB10-8D57-4608-8E48-724C717D4DCA}" srcOrd="14" destOrd="0" presId="urn:microsoft.com/office/officeart/2005/8/layout/target3"/>
    <dgm:cxn modelId="{B2960BE0-CE96-4D64-AA3C-1191C2ECB464}" type="presParOf" srcId="{27E49748-3297-4AEE-9623-E33298389C84}" destId="{A8F971C9-A5E6-4FD1-BC3F-4EA21594CA10}" srcOrd="15" destOrd="0" presId="urn:microsoft.com/office/officeart/2005/8/layout/target3"/>
    <dgm:cxn modelId="{2921E658-7A94-4EF1-AC68-1717BEAF094F}" type="presParOf" srcId="{27E49748-3297-4AEE-9623-E33298389C84}" destId="{33EFC9B7-F504-40F5-87AE-F42E7B23FAD5}" srcOrd="16" destOrd="0" presId="urn:microsoft.com/office/officeart/2005/8/layout/target3"/>
    <dgm:cxn modelId="{4856C977-6FDD-4B04-9ED9-FCE5780CA23F}" type="presParOf" srcId="{27E49748-3297-4AEE-9623-E33298389C84}" destId="{75C0F16D-6D30-4F0D-94AD-1DD6CD325C87}" srcOrd="17" destOrd="0" presId="urn:microsoft.com/office/officeart/2005/8/layout/target3"/>
    <dgm:cxn modelId="{6413C461-4A38-47EE-B196-954215AF5CB5}" type="presParOf" srcId="{27E49748-3297-4AEE-9623-E33298389C84}" destId="{1E572A49-3D52-4294-861D-344B92ADE9BD}" srcOrd="18" destOrd="0" presId="urn:microsoft.com/office/officeart/2005/8/layout/target3"/>
    <dgm:cxn modelId="{2190F20D-EE95-4DB3-9CD0-98F378A135BC}" type="presParOf" srcId="{27E49748-3297-4AEE-9623-E33298389C84}" destId="{9E7EF622-22EE-48F5-AA6C-3089A17E05BA}" srcOrd="19" destOrd="0" presId="urn:microsoft.com/office/officeart/2005/8/layout/target3"/>
    <dgm:cxn modelId="{49971640-14FE-4FC7-A37A-BE8737EBE506}" type="presParOf" srcId="{27E49748-3297-4AEE-9623-E33298389C84}" destId="{18C9DA15-19ED-4679-BA3D-1A3D9B86633A}" srcOrd="20" destOrd="0" presId="urn:microsoft.com/office/officeart/2005/8/layout/target3"/>
    <dgm:cxn modelId="{FD6AB1B8-4274-4480-96AF-8729D38756B9}" type="presParOf" srcId="{27E49748-3297-4AEE-9623-E33298389C84}" destId="{960CA8C8-3661-484F-90FA-8040F473A7A8}" srcOrd="21" destOrd="0" presId="urn:microsoft.com/office/officeart/2005/8/layout/target3"/>
    <dgm:cxn modelId="{AC38C3F0-5046-4D76-A643-B2237B6E1A17}" type="presParOf" srcId="{27E49748-3297-4AEE-9623-E33298389C84}" destId="{A6DC2FB2-C9FA-499A-9BA0-1FE4C1E621CF}" srcOrd="22" destOrd="0" presId="urn:microsoft.com/office/officeart/2005/8/layout/target3"/>
    <dgm:cxn modelId="{10630EAA-517B-4010-AE0A-C884E3644EE1}" type="presParOf" srcId="{27E49748-3297-4AEE-9623-E33298389C84}" destId="{FC670C01-EC8D-4117-BCDB-90CB0412B149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57846D-37AC-4A1B-B982-E3FFCF5EA849}" type="doc">
      <dgm:prSet loTypeId="urn:microsoft.com/office/officeart/2005/8/layout/v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7AD7DEB-8155-4B14-A56D-77F88EEDC4A1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Провозглашение независимости и суверенитета РП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E74B54-B1CD-499D-ACF2-F7DF9B91A16F}" type="parTrans" cxnId="{6FEF6F4F-9BCF-4F68-81B7-A964FC3BBEA3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1CF958-EA04-4472-B730-47FB53A33111}" type="sibTrans" cxnId="{6FEF6F4F-9BCF-4F68-81B7-A964FC3BBEA3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6F7649-A215-4025-957C-BD29C66C0AD3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Свобода вероисповедания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AAF014-C2FC-49AD-914C-DE7250B98D5A}" type="parTrans" cxnId="{CF1A1A0D-5DF7-4A77-AF71-97C71E2DBD80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7A3036-F316-4A9C-A2C7-D5B758564C6A}" type="sibTrans" cxnId="{CF1A1A0D-5DF7-4A77-AF71-97C71E2DBD80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24199D-5B55-4F6E-8385-66960C17A3D4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Отмена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либерум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вето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AB9340-36AF-4E7A-8FB5-99B0AB3856AD}" type="parTrans" cxnId="{2A66AFBD-5788-4ADB-A58F-0045157EE8CE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62D3CE-5E8F-470F-898D-2691B21AA3F0}" type="sibTrans" cxnId="{2A66AFBD-5788-4ADB-A58F-0045157EE8CE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931943-7B1F-4E94-ACC6-7AB8B67E0556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Отмена выборности королей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0A1F93-DE23-4CDF-8AC0-FB8012FA4B71}" type="parTrans" cxnId="{D318450B-524F-4B41-8295-5A3DEB4C78B8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A2396-26DB-43AE-A9EB-89C0BDE3C6C4}" type="sibTrans" cxnId="{D318450B-524F-4B41-8295-5A3DEB4C78B8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3A58F8-76A4-43A0-9CB8-D5EE41880F14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Ликвидация раздела РП на Польшу и ВКЛ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214329-CF38-4D59-8D41-603A5F390577}" type="parTrans" cxnId="{50775CCC-5FD1-41A8-9840-CD3A0D582ECE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507F0-8CE8-4280-9810-1383DA37AED9}" type="sibTrans" cxnId="{50775CCC-5FD1-41A8-9840-CD3A0D582ECE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528C10-6EDF-4E43-9F90-7E44DB86A7FF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единого правительства – «Стража прав», общей армии и финансов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9041D-E00E-42C1-BD27-51614DCFC3ED}" type="parTrans" cxnId="{58FE8126-3FAC-40F0-889A-44AC0D7BDF5B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2EEDC-CF25-4E55-970E-6BC19657C27E}" type="sibTrans" cxnId="{58FE8126-3FAC-40F0-889A-44AC0D7BDF5B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4D11B0-12B8-449F-B424-766A5FC0D313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независимых от администрации судов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95B175-2AF3-4505-AB6C-0E767AF12554}" type="parTrans" cxnId="{F2C2C342-53C8-4F96-9D7D-B1781B2136A2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901A1-9AC5-4010-A5C4-0588FE7844E6}" type="sibTrans" cxnId="{F2C2C342-53C8-4F96-9D7D-B1781B2136A2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FB0E-7525-4C62-AD0E-770BC01B320F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прав мещанства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D87DCD-3295-4932-AF49-4EB8D8F8397D}" type="parTrans" cxnId="{F35C96A8-8739-4C3E-9E29-FFB1B5664931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DADB95-246E-46C3-A6C1-93A4559444EF}" type="sibTrans" cxnId="{F35C96A8-8739-4C3E-9E29-FFB1B5664931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11E440-AFCD-4037-9397-CF6A16FC7823}" type="pres">
      <dgm:prSet presAssocID="{C157846D-37AC-4A1B-B982-E3FFCF5EA8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311512-FD4A-4993-929A-BA86A4580BB9}" type="pres">
      <dgm:prSet presAssocID="{77AD7DEB-8155-4B14-A56D-77F88EEDC4A1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1EAD5-73A1-42DF-B9B3-30736FF558E8}" type="pres">
      <dgm:prSet presAssocID="{131CF958-EA04-4472-B730-47FB53A33111}" presName="spacer" presStyleCnt="0"/>
      <dgm:spPr/>
    </dgm:pt>
    <dgm:pt modelId="{956735D3-5172-4435-B88E-59786076917C}" type="pres">
      <dgm:prSet presAssocID="{1B6F7649-A215-4025-957C-BD29C66C0AD3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863A9-9FD7-445B-ACF8-1850C1B0FE9C}" type="pres">
      <dgm:prSet presAssocID="{EC7A3036-F316-4A9C-A2C7-D5B758564C6A}" presName="spacer" presStyleCnt="0"/>
      <dgm:spPr/>
    </dgm:pt>
    <dgm:pt modelId="{0347AC24-A8B2-404F-869F-4695A5E41196}" type="pres">
      <dgm:prSet presAssocID="{FB24199D-5B55-4F6E-8385-66960C17A3D4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27EFD-6463-4D48-8E52-3B50E5F356EC}" type="pres">
      <dgm:prSet presAssocID="{4562D3CE-5E8F-470F-898D-2691B21AA3F0}" presName="spacer" presStyleCnt="0"/>
      <dgm:spPr/>
    </dgm:pt>
    <dgm:pt modelId="{2225DD6E-706E-4C1B-B9D5-1DDD984C59FE}" type="pres">
      <dgm:prSet presAssocID="{6D931943-7B1F-4E94-ACC6-7AB8B67E0556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A7A85-A102-47CE-8FF9-74995F528F68}" type="pres">
      <dgm:prSet presAssocID="{40FA2396-26DB-43AE-A9EB-89C0BDE3C6C4}" presName="spacer" presStyleCnt="0"/>
      <dgm:spPr/>
    </dgm:pt>
    <dgm:pt modelId="{58A275B8-7660-4CE4-9F74-586DC5D7441E}" type="pres">
      <dgm:prSet presAssocID="{263A58F8-76A4-43A0-9CB8-D5EE41880F14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CC9B3-4BF7-4D30-A74A-87919BB20C24}" type="pres">
      <dgm:prSet presAssocID="{40F507F0-8CE8-4280-9810-1383DA37AED9}" presName="spacer" presStyleCnt="0"/>
      <dgm:spPr/>
    </dgm:pt>
    <dgm:pt modelId="{8A4B7C48-9836-4725-B207-F6CD69B0EB3F}" type="pres">
      <dgm:prSet presAssocID="{0C528C10-6EDF-4E43-9F90-7E44DB86A7FF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E18E64-CF8F-4889-823D-C8725A704C18}" type="pres">
      <dgm:prSet presAssocID="{9382EEDC-CF25-4E55-970E-6BC19657C27E}" presName="spacer" presStyleCnt="0"/>
      <dgm:spPr/>
    </dgm:pt>
    <dgm:pt modelId="{73ECCFF2-725D-471E-BB25-FFA4D4C2BCA8}" type="pres">
      <dgm:prSet presAssocID="{924D11B0-12B8-449F-B424-766A5FC0D313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C7B3F-C70C-4FB6-809D-04EC1055C2AF}" type="pres">
      <dgm:prSet presAssocID="{8B6901A1-9AC5-4010-A5C4-0588FE7844E6}" presName="spacer" presStyleCnt="0"/>
      <dgm:spPr/>
    </dgm:pt>
    <dgm:pt modelId="{BCEBC154-07C5-44FF-9F83-6C349E1A4903}" type="pres">
      <dgm:prSet presAssocID="{4A8EFB0E-7525-4C62-AD0E-770BC01B320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1A1A0D-5DF7-4A77-AF71-97C71E2DBD80}" srcId="{C157846D-37AC-4A1B-B982-E3FFCF5EA849}" destId="{1B6F7649-A215-4025-957C-BD29C66C0AD3}" srcOrd="1" destOrd="0" parTransId="{79AAF014-C2FC-49AD-914C-DE7250B98D5A}" sibTransId="{EC7A3036-F316-4A9C-A2C7-D5B758564C6A}"/>
    <dgm:cxn modelId="{D318450B-524F-4B41-8295-5A3DEB4C78B8}" srcId="{C157846D-37AC-4A1B-B982-E3FFCF5EA849}" destId="{6D931943-7B1F-4E94-ACC6-7AB8B67E0556}" srcOrd="3" destOrd="0" parTransId="{3D0A1F93-DE23-4CDF-8AC0-FB8012FA4B71}" sibTransId="{40FA2396-26DB-43AE-A9EB-89C0BDE3C6C4}"/>
    <dgm:cxn modelId="{58FE8126-3FAC-40F0-889A-44AC0D7BDF5B}" srcId="{C157846D-37AC-4A1B-B982-E3FFCF5EA849}" destId="{0C528C10-6EDF-4E43-9F90-7E44DB86A7FF}" srcOrd="5" destOrd="0" parTransId="{E049041D-E00E-42C1-BD27-51614DCFC3ED}" sibTransId="{9382EEDC-CF25-4E55-970E-6BC19657C27E}"/>
    <dgm:cxn modelId="{09A6A04F-9105-43B8-B69B-704A63CFDF6E}" type="presOf" srcId="{1B6F7649-A215-4025-957C-BD29C66C0AD3}" destId="{956735D3-5172-4435-B88E-59786076917C}" srcOrd="0" destOrd="0" presId="urn:microsoft.com/office/officeart/2005/8/layout/vList2"/>
    <dgm:cxn modelId="{6FEF6F4F-9BCF-4F68-81B7-A964FC3BBEA3}" srcId="{C157846D-37AC-4A1B-B982-E3FFCF5EA849}" destId="{77AD7DEB-8155-4B14-A56D-77F88EEDC4A1}" srcOrd="0" destOrd="0" parTransId="{CBE74B54-B1CD-499D-ACF2-F7DF9B91A16F}" sibTransId="{131CF958-EA04-4472-B730-47FB53A33111}"/>
    <dgm:cxn modelId="{F35C96A8-8739-4C3E-9E29-FFB1B5664931}" srcId="{C157846D-37AC-4A1B-B982-E3FFCF5EA849}" destId="{4A8EFB0E-7525-4C62-AD0E-770BC01B320F}" srcOrd="7" destOrd="0" parTransId="{26D87DCD-3295-4932-AF49-4EB8D8F8397D}" sibTransId="{99DADB95-246E-46C3-A6C1-93A4559444EF}"/>
    <dgm:cxn modelId="{CCD12ED7-7D65-4143-9915-60630B1AB28D}" type="presOf" srcId="{FB24199D-5B55-4F6E-8385-66960C17A3D4}" destId="{0347AC24-A8B2-404F-869F-4695A5E41196}" srcOrd="0" destOrd="0" presId="urn:microsoft.com/office/officeart/2005/8/layout/vList2"/>
    <dgm:cxn modelId="{85D7DFC4-6E93-47D9-9A21-7312B9EC0694}" type="presOf" srcId="{263A58F8-76A4-43A0-9CB8-D5EE41880F14}" destId="{58A275B8-7660-4CE4-9F74-586DC5D7441E}" srcOrd="0" destOrd="0" presId="urn:microsoft.com/office/officeart/2005/8/layout/vList2"/>
    <dgm:cxn modelId="{F2C2C342-53C8-4F96-9D7D-B1781B2136A2}" srcId="{C157846D-37AC-4A1B-B982-E3FFCF5EA849}" destId="{924D11B0-12B8-449F-B424-766A5FC0D313}" srcOrd="6" destOrd="0" parTransId="{CE95B175-2AF3-4505-AB6C-0E767AF12554}" sibTransId="{8B6901A1-9AC5-4010-A5C4-0588FE7844E6}"/>
    <dgm:cxn modelId="{1AA384BE-27EB-479A-9A85-B0B70A9F8388}" type="presOf" srcId="{6D931943-7B1F-4E94-ACC6-7AB8B67E0556}" destId="{2225DD6E-706E-4C1B-B9D5-1DDD984C59FE}" srcOrd="0" destOrd="0" presId="urn:microsoft.com/office/officeart/2005/8/layout/vList2"/>
    <dgm:cxn modelId="{50775CCC-5FD1-41A8-9840-CD3A0D582ECE}" srcId="{C157846D-37AC-4A1B-B982-E3FFCF5EA849}" destId="{263A58F8-76A4-43A0-9CB8-D5EE41880F14}" srcOrd="4" destOrd="0" parTransId="{37214329-CF38-4D59-8D41-603A5F390577}" sibTransId="{40F507F0-8CE8-4280-9810-1383DA37AED9}"/>
    <dgm:cxn modelId="{14383012-68E9-42F8-B711-3E3DF0D9AFF0}" type="presOf" srcId="{C157846D-37AC-4A1B-B982-E3FFCF5EA849}" destId="{0111E440-AFCD-4037-9397-CF6A16FC7823}" srcOrd="0" destOrd="0" presId="urn:microsoft.com/office/officeart/2005/8/layout/vList2"/>
    <dgm:cxn modelId="{1EF77BB1-E808-44E6-A8AE-279F30C98027}" type="presOf" srcId="{77AD7DEB-8155-4B14-A56D-77F88EEDC4A1}" destId="{E0311512-FD4A-4993-929A-BA86A4580BB9}" srcOrd="0" destOrd="0" presId="urn:microsoft.com/office/officeart/2005/8/layout/vList2"/>
    <dgm:cxn modelId="{98F6DFC5-3705-4558-B354-AF08B331E877}" type="presOf" srcId="{0C528C10-6EDF-4E43-9F90-7E44DB86A7FF}" destId="{8A4B7C48-9836-4725-B207-F6CD69B0EB3F}" srcOrd="0" destOrd="0" presId="urn:microsoft.com/office/officeart/2005/8/layout/vList2"/>
    <dgm:cxn modelId="{301FF664-5C6F-4BEB-A6E2-44CC21B9A02E}" type="presOf" srcId="{4A8EFB0E-7525-4C62-AD0E-770BC01B320F}" destId="{BCEBC154-07C5-44FF-9F83-6C349E1A4903}" srcOrd="0" destOrd="0" presId="urn:microsoft.com/office/officeart/2005/8/layout/vList2"/>
    <dgm:cxn modelId="{2A66AFBD-5788-4ADB-A58F-0045157EE8CE}" srcId="{C157846D-37AC-4A1B-B982-E3FFCF5EA849}" destId="{FB24199D-5B55-4F6E-8385-66960C17A3D4}" srcOrd="2" destOrd="0" parTransId="{0BAB9340-36AF-4E7A-8FB5-99B0AB3856AD}" sibTransId="{4562D3CE-5E8F-470F-898D-2691B21AA3F0}"/>
    <dgm:cxn modelId="{C06A2C25-7ECB-4A53-9C85-B45F41BEA811}" type="presOf" srcId="{924D11B0-12B8-449F-B424-766A5FC0D313}" destId="{73ECCFF2-725D-471E-BB25-FFA4D4C2BCA8}" srcOrd="0" destOrd="0" presId="urn:microsoft.com/office/officeart/2005/8/layout/vList2"/>
    <dgm:cxn modelId="{F7F92F1D-5243-4B1A-906E-A56BE414CA64}" type="presParOf" srcId="{0111E440-AFCD-4037-9397-CF6A16FC7823}" destId="{E0311512-FD4A-4993-929A-BA86A4580BB9}" srcOrd="0" destOrd="0" presId="urn:microsoft.com/office/officeart/2005/8/layout/vList2"/>
    <dgm:cxn modelId="{A6F91F88-C710-47A0-A682-07B9550A2025}" type="presParOf" srcId="{0111E440-AFCD-4037-9397-CF6A16FC7823}" destId="{6731EAD5-73A1-42DF-B9B3-30736FF558E8}" srcOrd="1" destOrd="0" presId="urn:microsoft.com/office/officeart/2005/8/layout/vList2"/>
    <dgm:cxn modelId="{1C88A798-EF0C-4D97-974B-59A47F368C38}" type="presParOf" srcId="{0111E440-AFCD-4037-9397-CF6A16FC7823}" destId="{956735D3-5172-4435-B88E-59786076917C}" srcOrd="2" destOrd="0" presId="urn:microsoft.com/office/officeart/2005/8/layout/vList2"/>
    <dgm:cxn modelId="{A49DE1CD-4E3B-4CBD-BFFE-3DEF44B8A841}" type="presParOf" srcId="{0111E440-AFCD-4037-9397-CF6A16FC7823}" destId="{E3B863A9-9FD7-445B-ACF8-1850C1B0FE9C}" srcOrd="3" destOrd="0" presId="urn:microsoft.com/office/officeart/2005/8/layout/vList2"/>
    <dgm:cxn modelId="{323700B3-2956-4F10-A36B-B42593028975}" type="presParOf" srcId="{0111E440-AFCD-4037-9397-CF6A16FC7823}" destId="{0347AC24-A8B2-404F-869F-4695A5E41196}" srcOrd="4" destOrd="0" presId="urn:microsoft.com/office/officeart/2005/8/layout/vList2"/>
    <dgm:cxn modelId="{C01353CB-0168-4F51-BDC7-3143760691B6}" type="presParOf" srcId="{0111E440-AFCD-4037-9397-CF6A16FC7823}" destId="{44927EFD-6463-4D48-8E52-3B50E5F356EC}" srcOrd="5" destOrd="0" presId="urn:microsoft.com/office/officeart/2005/8/layout/vList2"/>
    <dgm:cxn modelId="{8BE3D871-0490-49A7-BCAC-D68DEE3694D9}" type="presParOf" srcId="{0111E440-AFCD-4037-9397-CF6A16FC7823}" destId="{2225DD6E-706E-4C1B-B9D5-1DDD984C59FE}" srcOrd="6" destOrd="0" presId="urn:microsoft.com/office/officeart/2005/8/layout/vList2"/>
    <dgm:cxn modelId="{1B6BC2E3-D730-4DAC-8056-79FC2C4F2C32}" type="presParOf" srcId="{0111E440-AFCD-4037-9397-CF6A16FC7823}" destId="{396A7A85-A102-47CE-8FF9-74995F528F68}" srcOrd="7" destOrd="0" presId="urn:microsoft.com/office/officeart/2005/8/layout/vList2"/>
    <dgm:cxn modelId="{C6A83CD3-511A-4F67-A319-379674BEB8F4}" type="presParOf" srcId="{0111E440-AFCD-4037-9397-CF6A16FC7823}" destId="{58A275B8-7660-4CE4-9F74-586DC5D7441E}" srcOrd="8" destOrd="0" presId="urn:microsoft.com/office/officeart/2005/8/layout/vList2"/>
    <dgm:cxn modelId="{BC5B7764-0DAA-4D85-A0D1-24881452BA2E}" type="presParOf" srcId="{0111E440-AFCD-4037-9397-CF6A16FC7823}" destId="{B4ECC9B3-4BF7-4D30-A74A-87919BB20C24}" srcOrd="9" destOrd="0" presId="urn:microsoft.com/office/officeart/2005/8/layout/vList2"/>
    <dgm:cxn modelId="{584ED0E1-98ED-48CF-966A-83EA17BCF2AA}" type="presParOf" srcId="{0111E440-AFCD-4037-9397-CF6A16FC7823}" destId="{8A4B7C48-9836-4725-B207-F6CD69B0EB3F}" srcOrd="10" destOrd="0" presId="urn:microsoft.com/office/officeart/2005/8/layout/vList2"/>
    <dgm:cxn modelId="{61CDE30C-AF94-42D7-B5DA-9B0A0458B998}" type="presParOf" srcId="{0111E440-AFCD-4037-9397-CF6A16FC7823}" destId="{76E18E64-CF8F-4889-823D-C8725A704C18}" srcOrd="11" destOrd="0" presId="urn:microsoft.com/office/officeart/2005/8/layout/vList2"/>
    <dgm:cxn modelId="{9253FBF6-021B-4555-931F-47DD39BDB7C1}" type="presParOf" srcId="{0111E440-AFCD-4037-9397-CF6A16FC7823}" destId="{73ECCFF2-725D-471E-BB25-FFA4D4C2BCA8}" srcOrd="12" destOrd="0" presId="urn:microsoft.com/office/officeart/2005/8/layout/vList2"/>
    <dgm:cxn modelId="{11103B26-58F7-423F-8556-B640E08E2D33}" type="presParOf" srcId="{0111E440-AFCD-4037-9397-CF6A16FC7823}" destId="{0F4C7B3F-C70C-4FB6-809D-04EC1055C2AF}" srcOrd="13" destOrd="0" presId="urn:microsoft.com/office/officeart/2005/8/layout/vList2"/>
    <dgm:cxn modelId="{9839E8C1-E05C-4874-A084-5CC2547D4491}" type="presParOf" srcId="{0111E440-AFCD-4037-9397-CF6A16FC7823}" destId="{BCEBC154-07C5-44FF-9F83-6C349E1A490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B196CEB-59BB-4DA3-9AC6-493EEB89B175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B736DE0-43BB-49A4-B997-5C79FF0A8401}">
      <dgm:prSet custT="1"/>
      <dgm:spPr/>
      <dgm:t>
        <a:bodyPr/>
        <a:lstStyle/>
        <a:p>
          <a:pPr rtl="0"/>
          <a:r>
            <a:rPr lang="ru-RU" sz="3200" b="1" dirty="0" smtClean="0"/>
            <a:t>общие </a:t>
          </a:r>
          <a:r>
            <a:rPr lang="ru-RU" sz="3200" b="1" dirty="0" err="1" smtClean="0"/>
            <a:t>гос.органы</a:t>
          </a:r>
          <a:r>
            <a:rPr lang="ru-RU" sz="3200" b="1" dirty="0" smtClean="0"/>
            <a:t> управления, объединение армий и финансов</a:t>
          </a:r>
          <a:endParaRPr lang="ru-RU" sz="3200" b="1" dirty="0"/>
        </a:p>
      </dgm:t>
    </dgm:pt>
    <dgm:pt modelId="{63494446-4EC0-40C8-84B8-23BAE411011A}" type="parTrans" cxnId="{2D5B8A0A-D620-47B2-8AA7-3B0D39F2B736}">
      <dgm:prSet/>
      <dgm:spPr/>
      <dgm:t>
        <a:bodyPr/>
        <a:lstStyle/>
        <a:p>
          <a:endParaRPr lang="ru-RU" sz="3200" b="1"/>
        </a:p>
      </dgm:t>
    </dgm:pt>
    <dgm:pt modelId="{9876782C-E7A8-4ADA-8226-E7CB65F22A29}" type="sibTrans" cxnId="{2D5B8A0A-D620-47B2-8AA7-3B0D39F2B736}">
      <dgm:prSet/>
      <dgm:spPr/>
      <dgm:t>
        <a:bodyPr/>
        <a:lstStyle/>
        <a:p>
          <a:endParaRPr lang="ru-RU" sz="3200" b="1"/>
        </a:p>
      </dgm:t>
    </dgm:pt>
    <dgm:pt modelId="{99CB5532-D9B2-45F8-B78E-C33FCF2C2CFE}">
      <dgm:prSet custT="1"/>
      <dgm:spPr/>
      <dgm:t>
        <a:bodyPr/>
        <a:lstStyle/>
        <a:p>
          <a:pPr rtl="0"/>
          <a:r>
            <a:rPr lang="ru-RU" sz="2900" b="1" dirty="0" smtClean="0"/>
            <a:t>в правительстве должно было быть одинаковое количество представителей ВКЛ и Польши</a:t>
          </a:r>
          <a:endParaRPr lang="ru-RU" sz="2900" b="1" dirty="0"/>
        </a:p>
      </dgm:t>
    </dgm:pt>
    <dgm:pt modelId="{800DD09A-DF1E-466F-BA21-89140431B7A5}" type="parTrans" cxnId="{AADA28F8-4D20-4C2B-9582-4C018B5842A4}">
      <dgm:prSet/>
      <dgm:spPr/>
      <dgm:t>
        <a:bodyPr/>
        <a:lstStyle/>
        <a:p>
          <a:endParaRPr lang="ru-RU" sz="3200" b="1"/>
        </a:p>
      </dgm:t>
    </dgm:pt>
    <dgm:pt modelId="{BB22282E-7241-4A66-8AAF-D243A7322691}" type="sibTrans" cxnId="{AADA28F8-4D20-4C2B-9582-4C018B5842A4}">
      <dgm:prSet/>
      <dgm:spPr/>
      <dgm:t>
        <a:bodyPr/>
        <a:lstStyle/>
        <a:p>
          <a:endParaRPr lang="ru-RU" sz="3200" b="1"/>
        </a:p>
      </dgm:t>
    </dgm:pt>
    <dgm:pt modelId="{8E8D42F3-7CE8-4D0A-AE54-A932C0F91263}">
      <dgm:prSet custT="1"/>
      <dgm:spPr/>
      <dgm:t>
        <a:bodyPr/>
        <a:lstStyle/>
        <a:p>
          <a:pPr rtl="0"/>
          <a:r>
            <a:rPr lang="ru-RU" sz="3200" b="1" smtClean="0"/>
            <a:t>Гродно </a:t>
          </a:r>
          <a:r>
            <a:rPr lang="ru-RU" sz="3200" b="1" dirty="0" smtClean="0"/>
            <a:t>наряду с Варшавой сохранило статус города, где собирались сеймы</a:t>
          </a:r>
          <a:endParaRPr lang="ru-RU" sz="3200" b="1" dirty="0"/>
        </a:p>
      </dgm:t>
    </dgm:pt>
    <dgm:pt modelId="{1B2AB153-79F7-4CB9-B6DE-0EF4B7612B56}" type="parTrans" cxnId="{7D48A1BD-98AB-496B-9B9C-630EBCE8C151}">
      <dgm:prSet/>
      <dgm:spPr/>
      <dgm:t>
        <a:bodyPr/>
        <a:lstStyle/>
        <a:p>
          <a:endParaRPr lang="ru-RU" sz="3200" b="1"/>
        </a:p>
      </dgm:t>
    </dgm:pt>
    <dgm:pt modelId="{54D0345C-FFA0-4574-8398-1D02D85FD8B7}" type="sibTrans" cxnId="{7D48A1BD-98AB-496B-9B9C-630EBCE8C151}">
      <dgm:prSet/>
      <dgm:spPr/>
      <dgm:t>
        <a:bodyPr/>
        <a:lstStyle/>
        <a:p>
          <a:endParaRPr lang="ru-RU" sz="3200" b="1"/>
        </a:p>
      </dgm:t>
    </dgm:pt>
    <dgm:pt modelId="{3C2E39E8-A2F9-4753-8E5B-1FAD7499489C}" type="pres">
      <dgm:prSet presAssocID="{1B196CEB-59BB-4DA3-9AC6-493EEB89B1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79329F-2A3F-46CF-873C-E5A80EFDFCDC}" type="pres">
      <dgm:prSet presAssocID="{AB736DE0-43BB-49A4-B997-5C79FF0A8401}" presName="Name5" presStyleLbl="vennNode1" presStyleIdx="0" presStyleCnt="3" custScaleX="108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C373C-5306-443C-B285-82D2F6E3C80F}" type="pres">
      <dgm:prSet presAssocID="{9876782C-E7A8-4ADA-8226-E7CB65F22A29}" presName="space" presStyleCnt="0"/>
      <dgm:spPr/>
    </dgm:pt>
    <dgm:pt modelId="{7139F598-FCBD-466A-A88E-FFC03EB43377}" type="pres">
      <dgm:prSet presAssocID="{99CB5532-D9B2-45F8-B78E-C33FCF2C2CFE}" presName="Name5" presStyleLbl="vennNode1" presStyleIdx="1" presStyleCnt="3" custScaleX="115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C8806-4AB9-4DCA-908C-1A6D065E39D6}" type="pres">
      <dgm:prSet presAssocID="{BB22282E-7241-4A66-8AAF-D243A7322691}" presName="space" presStyleCnt="0"/>
      <dgm:spPr/>
    </dgm:pt>
    <dgm:pt modelId="{CDB662E4-39DA-417C-B149-DA39484ABCE3}" type="pres">
      <dgm:prSet presAssocID="{8E8D42F3-7CE8-4D0A-AE54-A932C0F91263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48A1BD-98AB-496B-9B9C-630EBCE8C151}" srcId="{1B196CEB-59BB-4DA3-9AC6-493EEB89B175}" destId="{8E8D42F3-7CE8-4D0A-AE54-A932C0F91263}" srcOrd="2" destOrd="0" parTransId="{1B2AB153-79F7-4CB9-B6DE-0EF4B7612B56}" sibTransId="{54D0345C-FFA0-4574-8398-1D02D85FD8B7}"/>
    <dgm:cxn modelId="{2D5B8A0A-D620-47B2-8AA7-3B0D39F2B736}" srcId="{1B196CEB-59BB-4DA3-9AC6-493EEB89B175}" destId="{AB736DE0-43BB-49A4-B997-5C79FF0A8401}" srcOrd="0" destOrd="0" parTransId="{63494446-4EC0-40C8-84B8-23BAE411011A}" sibTransId="{9876782C-E7A8-4ADA-8226-E7CB65F22A29}"/>
    <dgm:cxn modelId="{EE429E2F-7F39-41D4-9429-CF83618556E5}" type="presOf" srcId="{AB736DE0-43BB-49A4-B997-5C79FF0A8401}" destId="{F679329F-2A3F-46CF-873C-E5A80EFDFCDC}" srcOrd="0" destOrd="0" presId="urn:microsoft.com/office/officeart/2005/8/layout/venn3"/>
    <dgm:cxn modelId="{C64C09D0-66CA-4A9C-8489-D279E49E459F}" type="presOf" srcId="{1B196CEB-59BB-4DA3-9AC6-493EEB89B175}" destId="{3C2E39E8-A2F9-4753-8E5B-1FAD7499489C}" srcOrd="0" destOrd="0" presId="urn:microsoft.com/office/officeart/2005/8/layout/venn3"/>
    <dgm:cxn modelId="{B82CC415-4094-48A5-88C2-58775A687143}" type="presOf" srcId="{99CB5532-D9B2-45F8-B78E-C33FCF2C2CFE}" destId="{7139F598-FCBD-466A-A88E-FFC03EB43377}" srcOrd="0" destOrd="0" presId="urn:microsoft.com/office/officeart/2005/8/layout/venn3"/>
    <dgm:cxn modelId="{AADA28F8-4D20-4C2B-9582-4C018B5842A4}" srcId="{1B196CEB-59BB-4DA3-9AC6-493EEB89B175}" destId="{99CB5532-D9B2-45F8-B78E-C33FCF2C2CFE}" srcOrd="1" destOrd="0" parTransId="{800DD09A-DF1E-466F-BA21-89140431B7A5}" sibTransId="{BB22282E-7241-4A66-8AAF-D243A7322691}"/>
    <dgm:cxn modelId="{B0D0929E-9851-4647-96F5-A0010864E4F5}" type="presOf" srcId="{8E8D42F3-7CE8-4D0A-AE54-A932C0F91263}" destId="{CDB662E4-39DA-417C-B149-DA39484ABCE3}" srcOrd="0" destOrd="0" presId="urn:microsoft.com/office/officeart/2005/8/layout/venn3"/>
    <dgm:cxn modelId="{544E77C8-9AF2-44F1-954B-AE58BB9875E0}" type="presParOf" srcId="{3C2E39E8-A2F9-4753-8E5B-1FAD7499489C}" destId="{F679329F-2A3F-46CF-873C-E5A80EFDFCDC}" srcOrd="0" destOrd="0" presId="urn:microsoft.com/office/officeart/2005/8/layout/venn3"/>
    <dgm:cxn modelId="{95DA9BD3-D15D-4589-B66C-B1FB098F399F}" type="presParOf" srcId="{3C2E39E8-A2F9-4753-8E5B-1FAD7499489C}" destId="{CFEC373C-5306-443C-B285-82D2F6E3C80F}" srcOrd="1" destOrd="0" presId="urn:microsoft.com/office/officeart/2005/8/layout/venn3"/>
    <dgm:cxn modelId="{D0CC11A9-D868-4D5B-9A84-4AD1387D28ED}" type="presParOf" srcId="{3C2E39E8-A2F9-4753-8E5B-1FAD7499489C}" destId="{7139F598-FCBD-466A-A88E-FFC03EB43377}" srcOrd="2" destOrd="0" presId="urn:microsoft.com/office/officeart/2005/8/layout/venn3"/>
    <dgm:cxn modelId="{BCFBF283-B16A-4F53-9C49-706C97B3A1F9}" type="presParOf" srcId="{3C2E39E8-A2F9-4753-8E5B-1FAD7499489C}" destId="{EE9C8806-4AB9-4DCA-908C-1A6D065E39D6}" srcOrd="3" destOrd="0" presId="urn:microsoft.com/office/officeart/2005/8/layout/venn3"/>
    <dgm:cxn modelId="{9B608BB3-6ECB-45B0-AE56-198A4985DFBE}" type="presParOf" srcId="{3C2E39E8-A2F9-4753-8E5B-1FAD7499489C}" destId="{CDB662E4-39DA-417C-B149-DA39484ABCE3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1CF37B8-2C51-4AFE-A98E-3C730798C829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74D2295-E9C4-4BD5-A4E1-71132B15C6D4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Причины восстания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3AE388-F081-423D-90C7-FBE2A390D390}" type="parTrans" cxnId="{136BCD91-A795-45D6-B51C-419C9F28BF77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FE1CA0-982A-4B4C-B41A-2B59EC412820}" type="sibTrans" cxnId="{136BCD91-A795-45D6-B51C-419C9F28BF77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8BFA40-8CEF-4555-B94D-3829CD5340B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Отмена действия Конституции 3 мая 1791 г.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6FDD9C-E266-49C7-ADB0-185866C18DCC}" type="parTrans" cxnId="{9A5D4E39-A7F4-4F16-9D64-6257FE84AF17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24C832-61A8-43DF-B72D-3D3DC8D88634}" type="sibTrans" cxnId="{9A5D4E39-A7F4-4F16-9D64-6257FE84AF17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CBBC5-0F7F-4E10-8D7C-67B37F1DC478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Второй раздел Речи Посполитой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1FEE2D-0940-4FE9-9851-D28A8AE97F4F}" type="parTrans" cxnId="{C3AFDCDB-151C-40EB-AB40-26B0F57201D4}">
      <dgm:prSet/>
      <dgm:spPr/>
      <dgm:t>
        <a:bodyPr/>
        <a:lstStyle/>
        <a:p>
          <a:endParaRPr lang="ru-RU"/>
        </a:p>
      </dgm:t>
    </dgm:pt>
    <dgm:pt modelId="{7C7388C0-3C06-4F6B-B45B-B6905A755FE0}" type="sibTrans" cxnId="{C3AFDCDB-151C-40EB-AB40-26B0F57201D4}">
      <dgm:prSet/>
      <dgm:spPr/>
      <dgm:t>
        <a:bodyPr/>
        <a:lstStyle/>
        <a:p>
          <a:endParaRPr lang="ru-RU"/>
        </a:p>
      </dgm:t>
    </dgm:pt>
    <dgm:pt modelId="{6E176531-060B-40C7-8E4A-0D8F9CDDAE80}" type="pres">
      <dgm:prSet presAssocID="{91CF37B8-2C51-4AFE-A98E-3C730798C82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EE16078-7FEC-44E5-ABC0-DB94B4CB5828}" type="pres">
      <dgm:prSet presAssocID="{E74D2295-E9C4-4BD5-A4E1-71132B15C6D4}" presName="root" presStyleCnt="0">
        <dgm:presLayoutVars>
          <dgm:chMax/>
          <dgm:chPref val="4"/>
        </dgm:presLayoutVars>
      </dgm:prSet>
      <dgm:spPr/>
    </dgm:pt>
    <dgm:pt modelId="{7995E354-AC8A-4CE9-BB82-5AB0EC1A819F}" type="pres">
      <dgm:prSet presAssocID="{E74D2295-E9C4-4BD5-A4E1-71132B15C6D4}" presName="rootComposite" presStyleCnt="0">
        <dgm:presLayoutVars/>
      </dgm:prSet>
      <dgm:spPr/>
    </dgm:pt>
    <dgm:pt modelId="{7E8168F0-4DDC-4EB3-93DF-313950CF08AE}" type="pres">
      <dgm:prSet presAssocID="{E74D2295-E9C4-4BD5-A4E1-71132B15C6D4}" presName="rootText" presStyleLbl="node0" presStyleIdx="0" presStyleCnt="1" custLinFactNeighborX="-207" custLinFactNeighborY="1646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8EA8D181-19BD-47E8-A7AF-D2D0208DE3C5}" type="pres">
      <dgm:prSet presAssocID="{E74D2295-E9C4-4BD5-A4E1-71132B15C6D4}" presName="childShape" presStyleCnt="0">
        <dgm:presLayoutVars>
          <dgm:chMax val="0"/>
          <dgm:chPref val="0"/>
        </dgm:presLayoutVars>
      </dgm:prSet>
      <dgm:spPr/>
    </dgm:pt>
    <dgm:pt modelId="{191ADE74-22AA-41C4-997C-CD6E8CDC96D7}" type="pres">
      <dgm:prSet presAssocID="{DA8BFA40-8CEF-4555-B94D-3829CD5340B3}" presName="childComposite" presStyleCnt="0">
        <dgm:presLayoutVars>
          <dgm:chMax val="0"/>
          <dgm:chPref val="0"/>
        </dgm:presLayoutVars>
      </dgm:prSet>
      <dgm:spPr/>
    </dgm:pt>
    <dgm:pt modelId="{FCADEAB3-DD96-4563-96F1-1A002A115ED4}" type="pres">
      <dgm:prSet presAssocID="{DA8BFA40-8CEF-4555-B94D-3829CD5340B3}" presName="Image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D1D1EAB6-A5E3-4DCA-90EC-DB248C3AD351}" type="pres">
      <dgm:prSet presAssocID="{DA8BFA40-8CEF-4555-B94D-3829CD5340B3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1BF42-976F-44A6-BE26-9CADE49DEF3E}" type="pres">
      <dgm:prSet presAssocID="{10ACBBC5-0F7F-4E10-8D7C-67B37F1DC478}" presName="childComposite" presStyleCnt="0">
        <dgm:presLayoutVars>
          <dgm:chMax val="0"/>
          <dgm:chPref val="0"/>
        </dgm:presLayoutVars>
      </dgm:prSet>
      <dgm:spPr/>
    </dgm:pt>
    <dgm:pt modelId="{9DC96C64-A723-4092-88AB-11D33F56A345}" type="pres">
      <dgm:prSet presAssocID="{10ACBBC5-0F7F-4E10-8D7C-67B37F1DC478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2847E13-47CE-4604-BD06-155336218831}" type="pres">
      <dgm:prSet presAssocID="{10ACBBC5-0F7F-4E10-8D7C-67B37F1DC478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6BCD91-A795-45D6-B51C-419C9F28BF77}" srcId="{91CF37B8-2C51-4AFE-A98E-3C730798C829}" destId="{E74D2295-E9C4-4BD5-A4E1-71132B15C6D4}" srcOrd="0" destOrd="0" parTransId="{323AE388-F081-423D-90C7-FBE2A390D390}" sibTransId="{C8FE1CA0-982A-4B4C-B41A-2B59EC412820}"/>
    <dgm:cxn modelId="{971239D5-337A-45BD-B82F-167D69CF4972}" type="presOf" srcId="{91CF37B8-2C51-4AFE-A98E-3C730798C829}" destId="{6E176531-060B-40C7-8E4A-0D8F9CDDAE80}" srcOrd="0" destOrd="0" presId="urn:microsoft.com/office/officeart/2008/layout/PictureAccentList"/>
    <dgm:cxn modelId="{BC72BA9F-D300-49C0-9027-5312359D8F7D}" type="presOf" srcId="{DA8BFA40-8CEF-4555-B94D-3829CD5340B3}" destId="{D1D1EAB6-A5E3-4DCA-90EC-DB248C3AD351}" srcOrd="0" destOrd="0" presId="urn:microsoft.com/office/officeart/2008/layout/PictureAccentList"/>
    <dgm:cxn modelId="{7FD5CC0B-017C-47B7-80A6-3AE00C05C22A}" type="presOf" srcId="{10ACBBC5-0F7F-4E10-8D7C-67B37F1DC478}" destId="{D2847E13-47CE-4604-BD06-155336218831}" srcOrd="0" destOrd="0" presId="urn:microsoft.com/office/officeart/2008/layout/PictureAccentList"/>
    <dgm:cxn modelId="{E023B026-6C4E-449F-9421-0E7DC2DB6E22}" type="presOf" srcId="{E74D2295-E9C4-4BD5-A4E1-71132B15C6D4}" destId="{7E8168F0-4DDC-4EB3-93DF-313950CF08AE}" srcOrd="0" destOrd="0" presId="urn:microsoft.com/office/officeart/2008/layout/PictureAccentList"/>
    <dgm:cxn modelId="{9A5D4E39-A7F4-4F16-9D64-6257FE84AF17}" srcId="{E74D2295-E9C4-4BD5-A4E1-71132B15C6D4}" destId="{DA8BFA40-8CEF-4555-B94D-3829CD5340B3}" srcOrd="0" destOrd="0" parTransId="{496FDD9C-E266-49C7-ADB0-185866C18DCC}" sibTransId="{4624C832-61A8-43DF-B72D-3D3DC8D88634}"/>
    <dgm:cxn modelId="{C3AFDCDB-151C-40EB-AB40-26B0F57201D4}" srcId="{E74D2295-E9C4-4BD5-A4E1-71132B15C6D4}" destId="{10ACBBC5-0F7F-4E10-8D7C-67B37F1DC478}" srcOrd="1" destOrd="0" parTransId="{F61FEE2D-0940-4FE9-9851-D28A8AE97F4F}" sibTransId="{7C7388C0-3C06-4F6B-B45B-B6905A755FE0}"/>
    <dgm:cxn modelId="{8F7C9B23-1994-4298-94CA-5D232FC7E0B4}" type="presParOf" srcId="{6E176531-060B-40C7-8E4A-0D8F9CDDAE80}" destId="{7EE16078-7FEC-44E5-ABC0-DB94B4CB5828}" srcOrd="0" destOrd="0" presId="urn:microsoft.com/office/officeart/2008/layout/PictureAccentList"/>
    <dgm:cxn modelId="{416757C3-FB79-4EDC-8AA6-3F7CF7B75EC5}" type="presParOf" srcId="{7EE16078-7FEC-44E5-ABC0-DB94B4CB5828}" destId="{7995E354-AC8A-4CE9-BB82-5AB0EC1A819F}" srcOrd="0" destOrd="0" presId="urn:microsoft.com/office/officeart/2008/layout/PictureAccentList"/>
    <dgm:cxn modelId="{39650F51-54C5-4D14-AD2E-90A64F6C0FBB}" type="presParOf" srcId="{7995E354-AC8A-4CE9-BB82-5AB0EC1A819F}" destId="{7E8168F0-4DDC-4EB3-93DF-313950CF08AE}" srcOrd="0" destOrd="0" presId="urn:microsoft.com/office/officeart/2008/layout/PictureAccentList"/>
    <dgm:cxn modelId="{69C07D51-E9DC-492D-BA5B-732204D87407}" type="presParOf" srcId="{7EE16078-7FEC-44E5-ABC0-DB94B4CB5828}" destId="{8EA8D181-19BD-47E8-A7AF-D2D0208DE3C5}" srcOrd="1" destOrd="0" presId="urn:microsoft.com/office/officeart/2008/layout/PictureAccentList"/>
    <dgm:cxn modelId="{46D091EA-32E2-430B-8AD1-B18B8D0A523D}" type="presParOf" srcId="{8EA8D181-19BD-47E8-A7AF-D2D0208DE3C5}" destId="{191ADE74-22AA-41C4-997C-CD6E8CDC96D7}" srcOrd="0" destOrd="0" presId="urn:microsoft.com/office/officeart/2008/layout/PictureAccentList"/>
    <dgm:cxn modelId="{F4249874-79DD-4737-9962-333470670A44}" type="presParOf" srcId="{191ADE74-22AA-41C4-997C-CD6E8CDC96D7}" destId="{FCADEAB3-DD96-4563-96F1-1A002A115ED4}" srcOrd="0" destOrd="0" presId="urn:microsoft.com/office/officeart/2008/layout/PictureAccentList"/>
    <dgm:cxn modelId="{AC9DDA7C-C52A-45DC-8A61-60CDB8606702}" type="presParOf" srcId="{191ADE74-22AA-41C4-997C-CD6E8CDC96D7}" destId="{D1D1EAB6-A5E3-4DCA-90EC-DB248C3AD351}" srcOrd="1" destOrd="0" presId="urn:microsoft.com/office/officeart/2008/layout/PictureAccentList"/>
    <dgm:cxn modelId="{791BCEC1-F46A-4465-ACAB-093052609B89}" type="presParOf" srcId="{8EA8D181-19BD-47E8-A7AF-D2D0208DE3C5}" destId="{D9A1BF42-976F-44A6-BE26-9CADE49DEF3E}" srcOrd="1" destOrd="0" presId="urn:microsoft.com/office/officeart/2008/layout/PictureAccentList"/>
    <dgm:cxn modelId="{873ABFEE-D780-41CD-8316-19F004B2818B}" type="presParOf" srcId="{D9A1BF42-976F-44A6-BE26-9CADE49DEF3E}" destId="{9DC96C64-A723-4092-88AB-11D33F56A345}" srcOrd="0" destOrd="0" presId="urn:microsoft.com/office/officeart/2008/layout/PictureAccentList"/>
    <dgm:cxn modelId="{D8DDB264-4C1C-47BE-8E82-89BEA743A77C}" type="presParOf" srcId="{D9A1BF42-976F-44A6-BE26-9CADE49DEF3E}" destId="{D2847E13-47CE-4604-BD06-15533621883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2BD1552-9511-40E7-80B6-4B1253EE32FB}" type="doc">
      <dgm:prSet loTypeId="urn:microsoft.com/office/officeart/2005/8/layout/arrow2" loCatId="process" qsTypeId="urn:microsoft.com/office/officeart/2005/8/quickstyle/simple4" qsCatId="simple" csTypeId="urn:microsoft.com/office/officeart/2005/8/colors/colorful4" csCatId="colorful" phldr="1"/>
      <dgm:spPr/>
    </dgm:pt>
    <dgm:pt modelId="{FE118C3F-C9C8-471A-8070-313990730DDB}">
      <dgm:prSet phldrT="[Текст]" custT="1"/>
      <dgm:spPr/>
      <dgm:t>
        <a:bodyPr/>
        <a:lstStyle/>
        <a:p>
          <a:r>
            <a:rPr lang="ru-RU" sz="3200" b="1" dirty="0" smtClean="0"/>
            <a:t>Изгнание иностранных войск с   территории РП</a:t>
          </a:r>
          <a:endParaRPr lang="ru-RU" sz="3200" b="1" dirty="0"/>
        </a:p>
      </dgm:t>
    </dgm:pt>
    <dgm:pt modelId="{3AA572B7-BA60-45F8-B9D7-C18806118477}" type="parTrans" cxnId="{C50D5100-EBB8-4232-93A1-CED8077EECA4}">
      <dgm:prSet/>
      <dgm:spPr/>
      <dgm:t>
        <a:bodyPr/>
        <a:lstStyle/>
        <a:p>
          <a:endParaRPr lang="ru-RU"/>
        </a:p>
      </dgm:t>
    </dgm:pt>
    <dgm:pt modelId="{36EDF00F-54BF-4A01-AD54-8792F678144A}" type="sibTrans" cxnId="{C50D5100-EBB8-4232-93A1-CED8077EECA4}">
      <dgm:prSet/>
      <dgm:spPr/>
      <dgm:t>
        <a:bodyPr/>
        <a:lstStyle/>
        <a:p>
          <a:endParaRPr lang="ru-RU"/>
        </a:p>
      </dgm:t>
    </dgm:pt>
    <dgm:pt modelId="{5C8C25A0-B482-47AB-90E1-3EE69ECF251A}">
      <dgm:prSet custT="1"/>
      <dgm:spPr/>
      <dgm:t>
        <a:bodyPr/>
        <a:lstStyle/>
        <a:p>
          <a:r>
            <a:rPr lang="ru-RU" sz="3200" b="1" dirty="0" smtClean="0"/>
            <a:t>Восстановление независимости РП в границах 1772г</a:t>
          </a:r>
          <a:endParaRPr lang="ru-RU" sz="3200" b="1" dirty="0"/>
        </a:p>
      </dgm:t>
    </dgm:pt>
    <dgm:pt modelId="{8667DD6B-CDE5-4F1A-9B6C-FB17A61F4317}" type="parTrans" cxnId="{6CDB7CE9-3D8F-42D7-8DB8-07A1D434D913}">
      <dgm:prSet/>
      <dgm:spPr/>
      <dgm:t>
        <a:bodyPr/>
        <a:lstStyle/>
        <a:p>
          <a:endParaRPr lang="ru-RU"/>
        </a:p>
      </dgm:t>
    </dgm:pt>
    <dgm:pt modelId="{118BE644-B345-4AA8-B680-C48655E18B62}" type="sibTrans" cxnId="{6CDB7CE9-3D8F-42D7-8DB8-07A1D434D913}">
      <dgm:prSet/>
      <dgm:spPr/>
      <dgm:t>
        <a:bodyPr/>
        <a:lstStyle/>
        <a:p>
          <a:endParaRPr lang="ru-RU"/>
        </a:p>
      </dgm:t>
    </dgm:pt>
    <dgm:pt modelId="{A6C61AF5-60D4-4956-83C7-F673F111C117}">
      <dgm:prSet custT="1"/>
      <dgm:spPr/>
      <dgm:t>
        <a:bodyPr/>
        <a:lstStyle/>
        <a:p>
          <a:r>
            <a:rPr lang="ru-RU" sz="3200" b="1" dirty="0" smtClean="0"/>
            <a:t>Возрождение Конституции 1791г.</a:t>
          </a:r>
          <a:endParaRPr lang="ru-RU" sz="3200" b="1" dirty="0"/>
        </a:p>
      </dgm:t>
    </dgm:pt>
    <dgm:pt modelId="{2E0BD144-FFF5-46E9-9A08-A418E129A49E}" type="parTrans" cxnId="{8CA46924-0CE0-4FC8-887E-56241379A41A}">
      <dgm:prSet/>
      <dgm:spPr/>
      <dgm:t>
        <a:bodyPr/>
        <a:lstStyle/>
        <a:p>
          <a:endParaRPr lang="ru-RU"/>
        </a:p>
      </dgm:t>
    </dgm:pt>
    <dgm:pt modelId="{7BC7971F-CD8C-4375-A957-F5EC9737C4C1}" type="sibTrans" cxnId="{8CA46924-0CE0-4FC8-887E-56241379A41A}">
      <dgm:prSet/>
      <dgm:spPr/>
      <dgm:t>
        <a:bodyPr/>
        <a:lstStyle/>
        <a:p>
          <a:endParaRPr lang="ru-RU"/>
        </a:p>
      </dgm:t>
    </dgm:pt>
    <dgm:pt modelId="{ABD1D9D2-D3E5-4060-90D8-46E9290B82F8}" type="pres">
      <dgm:prSet presAssocID="{42BD1552-9511-40E7-80B6-4B1253EE32FB}" presName="arrowDiagram" presStyleCnt="0">
        <dgm:presLayoutVars>
          <dgm:chMax val="5"/>
          <dgm:dir/>
          <dgm:resizeHandles val="exact"/>
        </dgm:presLayoutVars>
      </dgm:prSet>
      <dgm:spPr/>
    </dgm:pt>
    <dgm:pt modelId="{6253EEC2-4F9A-4CA0-96A4-E2151B594406}" type="pres">
      <dgm:prSet presAssocID="{42BD1552-9511-40E7-80B6-4B1253EE32FB}" presName="arrow" presStyleLbl="bgShp" presStyleIdx="0" presStyleCnt="1"/>
      <dgm:spPr/>
    </dgm:pt>
    <dgm:pt modelId="{CF678A1B-BF00-47A6-821A-E59E44EB78E5}" type="pres">
      <dgm:prSet presAssocID="{42BD1552-9511-40E7-80B6-4B1253EE32FB}" presName="arrowDiagram3" presStyleCnt="0"/>
      <dgm:spPr/>
    </dgm:pt>
    <dgm:pt modelId="{79974019-10DD-46F5-B8C8-FC1A737EA8C4}" type="pres">
      <dgm:prSet presAssocID="{FE118C3F-C9C8-471A-8070-313990730DDB}" presName="bullet3a" presStyleLbl="node1" presStyleIdx="0" presStyleCnt="3"/>
      <dgm:spPr/>
    </dgm:pt>
    <dgm:pt modelId="{D754924F-0BD8-48BD-933E-2D6AE2E3BC43}" type="pres">
      <dgm:prSet presAssocID="{FE118C3F-C9C8-471A-8070-313990730DDB}" presName="textBox3a" presStyleLbl="revTx" presStyleIdx="0" presStyleCnt="3" custScaleX="243447" custScaleY="54605" custLinFactNeighborX="37668" custLinFactNeighborY="7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22BDA-9435-4D1E-B43A-E119AD925BC9}" type="pres">
      <dgm:prSet presAssocID="{5C8C25A0-B482-47AB-90E1-3EE69ECF251A}" presName="bullet3b" presStyleLbl="node1" presStyleIdx="1" presStyleCnt="3"/>
      <dgm:spPr/>
    </dgm:pt>
    <dgm:pt modelId="{CBAB05A1-A381-413F-BE5A-C5C098ECE0D1}" type="pres">
      <dgm:prSet presAssocID="{5C8C25A0-B482-47AB-90E1-3EE69ECF251A}" presName="textBox3b" presStyleLbl="revTx" presStyleIdx="1" presStyleCnt="3" custScaleX="165300" custScaleY="46277" custLinFactNeighborX="14961" custLinFactNeighborY="-10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FC654-FADD-4685-8A71-439D9221226B}" type="pres">
      <dgm:prSet presAssocID="{A6C61AF5-60D4-4956-83C7-F673F111C117}" presName="bullet3c" presStyleLbl="node1" presStyleIdx="2" presStyleCnt="3"/>
      <dgm:spPr/>
    </dgm:pt>
    <dgm:pt modelId="{70CDAADC-CC4A-4703-8A20-E4E0552B0031}" type="pres">
      <dgm:prSet presAssocID="{A6C61AF5-60D4-4956-83C7-F673F111C117}" presName="textBox3c" presStyleLbl="revTx" presStyleIdx="2" presStyleCnt="3" custScaleX="193541" custScaleY="47138" custLinFactNeighborX="19947" custLinFactNeighborY="-20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A46924-0CE0-4FC8-887E-56241379A41A}" srcId="{42BD1552-9511-40E7-80B6-4B1253EE32FB}" destId="{A6C61AF5-60D4-4956-83C7-F673F111C117}" srcOrd="2" destOrd="0" parTransId="{2E0BD144-FFF5-46E9-9A08-A418E129A49E}" sibTransId="{7BC7971F-CD8C-4375-A957-F5EC9737C4C1}"/>
    <dgm:cxn modelId="{C50D5100-EBB8-4232-93A1-CED8077EECA4}" srcId="{42BD1552-9511-40E7-80B6-4B1253EE32FB}" destId="{FE118C3F-C9C8-471A-8070-313990730DDB}" srcOrd="0" destOrd="0" parTransId="{3AA572B7-BA60-45F8-B9D7-C18806118477}" sibTransId="{36EDF00F-54BF-4A01-AD54-8792F678144A}"/>
    <dgm:cxn modelId="{B0F5EB25-9564-4352-A1E2-84676900CD9E}" type="presOf" srcId="{42BD1552-9511-40E7-80B6-4B1253EE32FB}" destId="{ABD1D9D2-D3E5-4060-90D8-46E9290B82F8}" srcOrd="0" destOrd="0" presId="urn:microsoft.com/office/officeart/2005/8/layout/arrow2"/>
    <dgm:cxn modelId="{6622CFBA-2717-4CD5-9D24-14EC4C71E8D9}" type="presOf" srcId="{5C8C25A0-B482-47AB-90E1-3EE69ECF251A}" destId="{CBAB05A1-A381-413F-BE5A-C5C098ECE0D1}" srcOrd="0" destOrd="0" presId="urn:microsoft.com/office/officeart/2005/8/layout/arrow2"/>
    <dgm:cxn modelId="{A00CD7EA-0B79-437D-85E2-FFEAE7F3A368}" type="presOf" srcId="{FE118C3F-C9C8-471A-8070-313990730DDB}" destId="{D754924F-0BD8-48BD-933E-2D6AE2E3BC43}" srcOrd="0" destOrd="0" presId="urn:microsoft.com/office/officeart/2005/8/layout/arrow2"/>
    <dgm:cxn modelId="{6CDB7CE9-3D8F-42D7-8DB8-07A1D434D913}" srcId="{42BD1552-9511-40E7-80B6-4B1253EE32FB}" destId="{5C8C25A0-B482-47AB-90E1-3EE69ECF251A}" srcOrd="1" destOrd="0" parTransId="{8667DD6B-CDE5-4F1A-9B6C-FB17A61F4317}" sibTransId="{118BE644-B345-4AA8-B680-C48655E18B62}"/>
    <dgm:cxn modelId="{79669647-54C8-4735-AC02-72CF5D22694F}" type="presOf" srcId="{A6C61AF5-60D4-4956-83C7-F673F111C117}" destId="{70CDAADC-CC4A-4703-8A20-E4E0552B0031}" srcOrd="0" destOrd="0" presId="urn:microsoft.com/office/officeart/2005/8/layout/arrow2"/>
    <dgm:cxn modelId="{E890CF99-C307-403C-9E6C-64006C628991}" type="presParOf" srcId="{ABD1D9D2-D3E5-4060-90D8-46E9290B82F8}" destId="{6253EEC2-4F9A-4CA0-96A4-E2151B594406}" srcOrd="0" destOrd="0" presId="urn:microsoft.com/office/officeart/2005/8/layout/arrow2"/>
    <dgm:cxn modelId="{7B09EF4C-7535-464A-9000-1BEECA0D7982}" type="presParOf" srcId="{ABD1D9D2-D3E5-4060-90D8-46E9290B82F8}" destId="{CF678A1B-BF00-47A6-821A-E59E44EB78E5}" srcOrd="1" destOrd="0" presId="urn:microsoft.com/office/officeart/2005/8/layout/arrow2"/>
    <dgm:cxn modelId="{6CCDAE32-77AF-476E-B67F-6E28358A1F53}" type="presParOf" srcId="{CF678A1B-BF00-47A6-821A-E59E44EB78E5}" destId="{79974019-10DD-46F5-B8C8-FC1A737EA8C4}" srcOrd="0" destOrd="0" presId="urn:microsoft.com/office/officeart/2005/8/layout/arrow2"/>
    <dgm:cxn modelId="{EE5448BA-26A0-4054-9807-AA41EACA0B3E}" type="presParOf" srcId="{CF678A1B-BF00-47A6-821A-E59E44EB78E5}" destId="{D754924F-0BD8-48BD-933E-2D6AE2E3BC43}" srcOrd="1" destOrd="0" presId="urn:microsoft.com/office/officeart/2005/8/layout/arrow2"/>
    <dgm:cxn modelId="{D1ACD790-8656-4CAB-8137-C0109EC2E109}" type="presParOf" srcId="{CF678A1B-BF00-47A6-821A-E59E44EB78E5}" destId="{20D22BDA-9435-4D1E-B43A-E119AD925BC9}" srcOrd="2" destOrd="0" presId="urn:microsoft.com/office/officeart/2005/8/layout/arrow2"/>
    <dgm:cxn modelId="{CD72F0FC-EFA3-4BFD-9159-CE9981AB678E}" type="presParOf" srcId="{CF678A1B-BF00-47A6-821A-E59E44EB78E5}" destId="{CBAB05A1-A381-413F-BE5A-C5C098ECE0D1}" srcOrd="3" destOrd="0" presId="urn:microsoft.com/office/officeart/2005/8/layout/arrow2"/>
    <dgm:cxn modelId="{3A1D28F6-F759-495B-965E-5FEC1EEFEDD3}" type="presParOf" srcId="{CF678A1B-BF00-47A6-821A-E59E44EB78E5}" destId="{B79FC654-FADD-4685-8A71-439D9221226B}" srcOrd="4" destOrd="0" presId="urn:microsoft.com/office/officeart/2005/8/layout/arrow2"/>
    <dgm:cxn modelId="{5BA113E8-0AAE-4266-ADFC-4FFDF5A3E66B}" type="presParOf" srcId="{CF678A1B-BF00-47A6-821A-E59E44EB78E5}" destId="{70CDAADC-CC4A-4703-8A20-E4E0552B003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ED4C1A-3862-44FE-8EC2-E7C5E184E146}" type="doc">
      <dgm:prSet loTypeId="urn:microsoft.com/office/officeart/2005/8/layout/pyramid2" loCatId="pyramid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00FE3D8-E852-4473-ADF4-D981029E7E16}">
      <dgm:prSet/>
      <dgm:spPr/>
      <dgm:t>
        <a:bodyPr/>
        <a:lstStyle/>
        <a:p>
          <a:pPr rtl="0"/>
          <a:r>
            <a:rPr lang="ru-RU" b="1" dirty="0" smtClean="0"/>
            <a:t>Начало восстания</a:t>
          </a:r>
          <a:endParaRPr lang="ru-RU" dirty="0"/>
        </a:p>
      </dgm:t>
    </dgm:pt>
    <dgm:pt modelId="{4D0DBEBC-911A-4228-B7FF-7AD537AD5300}" type="parTrans" cxnId="{80FD17C1-8375-45E1-B3DD-0358D8B05DCB}">
      <dgm:prSet/>
      <dgm:spPr/>
      <dgm:t>
        <a:bodyPr/>
        <a:lstStyle/>
        <a:p>
          <a:endParaRPr lang="ru-RU"/>
        </a:p>
      </dgm:t>
    </dgm:pt>
    <dgm:pt modelId="{66CF641D-957D-4A47-B173-D5246250B271}" type="sibTrans" cxnId="{80FD17C1-8375-45E1-B3DD-0358D8B05DCB}">
      <dgm:prSet/>
      <dgm:spPr/>
      <dgm:t>
        <a:bodyPr/>
        <a:lstStyle/>
        <a:p>
          <a:endParaRPr lang="ru-RU"/>
        </a:p>
      </dgm:t>
    </dgm:pt>
    <dgm:pt modelId="{C24BB449-8AF9-44C0-807A-FE51D4053C10}">
      <dgm:prSet/>
      <dgm:spPr/>
      <dgm:t>
        <a:bodyPr/>
        <a:lstStyle/>
        <a:p>
          <a:pPr rtl="0"/>
          <a:r>
            <a:rPr lang="ru-RU" b="1" dirty="0" smtClean="0"/>
            <a:t>провозглашение «Акта восстания» в Кракове</a:t>
          </a:r>
          <a:endParaRPr lang="ru-RU" dirty="0"/>
        </a:p>
      </dgm:t>
    </dgm:pt>
    <dgm:pt modelId="{8D39221D-84F3-425C-93B0-EBE408F12E56}" type="parTrans" cxnId="{B508DF8F-8ABA-462D-BA5D-CC1F37C85AC4}">
      <dgm:prSet/>
      <dgm:spPr/>
      <dgm:t>
        <a:bodyPr/>
        <a:lstStyle/>
        <a:p>
          <a:endParaRPr lang="ru-RU"/>
        </a:p>
      </dgm:t>
    </dgm:pt>
    <dgm:pt modelId="{79310C3F-EE63-4B3C-8965-CE1E66569FEE}" type="sibTrans" cxnId="{B508DF8F-8ABA-462D-BA5D-CC1F37C85AC4}">
      <dgm:prSet/>
      <dgm:spPr/>
      <dgm:t>
        <a:bodyPr/>
        <a:lstStyle/>
        <a:p>
          <a:endParaRPr lang="ru-RU"/>
        </a:p>
      </dgm:t>
    </dgm:pt>
    <dgm:pt modelId="{1DD90645-E499-4EB5-991F-BC9DA2543AB6}" type="pres">
      <dgm:prSet presAssocID="{BAED4C1A-3862-44FE-8EC2-E7C5E184E14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4A1F89A-EBE3-418E-8BDB-B160F4A04D83}" type="pres">
      <dgm:prSet presAssocID="{BAED4C1A-3862-44FE-8EC2-E7C5E184E146}" presName="pyramid" presStyleLbl="node1" presStyleIdx="0" presStyleCnt="1"/>
      <dgm:spPr/>
    </dgm:pt>
    <dgm:pt modelId="{4CE014F3-104E-4A3E-8BB4-FB78E8E336B6}" type="pres">
      <dgm:prSet presAssocID="{BAED4C1A-3862-44FE-8EC2-E7C5E184E146}" presName="theList" presStyleCnt="0"/>
      <dgm:spPr/>
    </dgm:pt>
    <dgm:pt modelId="{E510515C-AC46-43FB-8B97-A142F99F0626}" type="pres">
      <dgm:prSet presAssocID="{B00FE3D8-E852-4473-ADF4-D981029E7E16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8233F-E6AF-49B1-9CC9-58DA3393AFC6}" type="pres">
      <dgm:prSet presAssocID="{B00FE3D8-E852-4473-ADF4-D981029E7E16}" presName="aSpace" presStyleCnt="0"/>
      <dgm:spPr/>
    </dgm:pt>
    <dgm:pt modelId="{55425C25-F735-485C-8B81-BAF908D904DD}" type="pres">
      <dgm:prSet presAssocID="{C24BB449-8AF9-44C0-807A-FE51D4053C10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E3991-4AC2-42D4-9408-527A9D9996CE}" type="pres">
      <dgm:prSet presAssocID="{C24BB449-8AF9-44C0-807A-FE51D4053C10}" presName="aSpace" presStyleCnt="0"/>
      <dgm:spPr/>
    </dgm:pt>
  </dgm:ptLst>
  <dgm:cxnLst>
    <dgm:cxn modelId="{80FD17C1-8375-45E1-B3DD-0358D8B05DCB}" srcId="{BAED4C1A-3862-44FE-8EC2-E7C5E184E146}" destId="{B00FE3D8-E852-4473-ADF4-D981029E7E16}" srcOrd="0" destOrd="0" parTransId="{4D0DBEBC-911A-4228-B7FF-7AD537AD5300}" sibTransId="{66CF641D-957D-4A47-B173-D5246250B271}"/>
    <dgm:cxn modelId="{B508DF8F-8ABA-462D-BA5D-CC1F37C85AC4}" srcId="{BAED4C1A-3862-44FE-8EC2-E7C5E184E146}" destId="{C24BB449-8AF9-44C0-807A-FE51D4053C10}" srcOrd="1" destOrd="0" parTransId="{8D39221D-84F3-425C-93B0-EBE408F12E56}" sibTransId="{79310C3F-EE63-4B3C-8965-CE1E66569FEE}"/>
    <dgm:cxn modelId="{C79A7203-65E2-4897-8DB2-441B722DD159}" type="presOf" srcId="{B00FE3D8-E852-4473-ADF4-D981029E7E16}" destId="{E510515C-AC46-43FB-8B97-A142F99F0626}" srcOrd="0" destOrd="0" presId="urn:microsoft.com/office/officeart/2005/8/layout/pyramid2"/>
    <dgm:cxn modelId="{D1670946-813B-460E-8D09-D89F01288119}" type="presOf" srcId="{BAED4C1A-3862-44FE-8EC2-E7C5E184E146}" destId="{1DD90645-E499-4EB5-991F-BC9DA2543AB6}" srcOrd="0" destOrd="0" presId="urn:microsoft.com/office/officeart/2005/8/layout/pyramid2"/>
    <dgm:cxn modelId="{F65FE367-7066-4570-8870-CCBBC5816F2B}" type="presOf" srcId="{C24BB449-8AF9-44C0-807A-FE51D4053C10}" destId="{55425C25-F735-485C-8B81-BAF908D904DD}" srcOrd="0" destOrd="0" presId="urn:microsoft.com/office/officeart/2005/8/layout/pyramid2"/>
    <dgm:cxn modelId="{ED75B121-9188-4A13-A839-5DE735010A63}" type="presParOf" srcId="{1DD90645-E499-4EB5-991F-BC9DA2543AB6}" destId="{A4A1F89A-EBE3-418E-8BDB-B160F4A04D83}" srcOrd="0" destOrd="0" presId="urn:microsoft.com/office/officeart/2005/8/layout/pyramid2"/>
    <dgm:cxn modelId="{A911A9E1-AB1C-40C4-AFAB-0EEFEDDD920C}" type="presParOf" srcId="{1DD90645-E499-4EB5-991F-BC9DA2543AB6}" destId="{4CE014F3-104E-4A3E-8BB4-FB78E8E336B6}" srcOrd="1" destOrd="0" presId="urn:microsoft.com/office/officeart/2005/8/layout/pyramid2"/>
    <dgm:cxn modelId="{F509812F-9772-4BE1-8AA9-60CC7AA6769F}" type="presParOf" srcId="{4CE014F3-104E-4A3E-8BB4-FB78E8E336B6}" destId="{E510515C-AC46-43FB-8B97-A142F99F0626}" srcOrd="0" destOrd="0" presId="urn:microsoft.com/office/officeart/2005/8/layout/pyramid2"/>
    <dgm:cxn modelId="{192349EC-F81D-4009-AA95-74E2A41DB3A7}" type="presParOf" srcId="{4CE014F3-104E-4A3E-8BB4-FB78E8E336B6}" destId="{F3D8233F-E6AF-49B1-9CC9-58DA3393AFC6}" srcOrd="1" destOrd="0" presId="urn:microsoft.com/office/officeart/2005/8/layout/pyramid2"/>
    <dgm:cxn modelId="{E5CE4BA0-FDDB-49B1-8328-0857B388BE62}" type="presParOf" srcId="{4CE014F3-104E-4A3E-8BB4-FB78E8E336B6}" destId="{55425C25-F735-485C-8B81-BAF908D904DD}" srcOrd="2" destOrd="0" presId="urn:microsoft.com/office/officeart/2005/8/layout/pyramid2"/>
    <dgm:cxn modelId="{995E4182-42E8-43A9-9BB2-8BEA32014886}" type="presParOf" srcId="{4CE014F3-104E-4A3E-8BB4-FB78E8E336B6}" destId="{231E3991-4AC2-42D4-9408-527A9D9996CE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B06A9BF-F52E-4D50-AF82-3AC15832BB3C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4F73316-669D-47E0-A0C5-911B3B888D7C}">
      <dgm:prSet custT="1"/>
      <dgm:spPr/>
      <dgm:t>
        <a:bodyPr/>
        <a:lstStyle/>
        <a:p>
          <a:pPr rtl="0"/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Апрель 1794г. – создание органа управления восстания в ВКЛ «Наивысшей литовской рады»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966633-B20C-481F-8A2F-1D9E854285D1}" type="parTrans" cxnId="{D3ECED24-84DD-442D-8754-39DF79D09172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F8BE63-6E9D-4FFB-81F8-BD745E438B4B}" type="sibTrans" cxnId="{D3ECED24-84DD-442D-8754-39DF79D09172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C750FB-86C9-48E7-86F5-0893225EF41D}">
      <dgm:prSet custT="1"/>
      <dgm:spPr/>
      <dgm:t>
        <a:bodyPr/>
        <a:lstStyle/>
        <a:p>
          <a:pPr rtl="0"/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апреля – битва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подРацлавицами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3632CC-FC7D-4A7C-A753-B4B3C6E303F4}" type="parTrans" cxnId="{9A1988E7-96A4-4A6F-8F9A-CBAD37424205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73834-1C57-4DB7-ADAF-46C9B16BBBD9}" type="sibTrans" cxnId="{9A1988E7-96A4-4A6F-8F9A-CBAD37424205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CB7120-23BB-4037-A17E-5724D26CC781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и 19 сентября 1794г.- поражение отрядов повстанцев под Крупчицами и Брестом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DE88C1-7A29-499E-9C13-CFACB0BEB519}" type="parTrans" cxnId="{CC431941-E6C8-4B3A-9B4B-EC5D6197C1DC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0646-167B-4EB8-93BB-D1275D85C096}" type="sibTrans" cxnId="{CC431941-E6C8-4B3A-9B4B-EC5D6197C1DC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EEE84-FF71-4E23-A78C-44D67AECF933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ноября – «пражская резня»; капитуляция Варшавы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E8F005-5B82-4D54-A57B-B50C00B41E25}" type="parTrans" cxnId="{BF141940-C0AA-4AF6-8CE3-DBCBD5B3BD54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C49F-03EA-4390-A8D5-891B69AAFC30}" type="sibTrans" cxnId="{BF141940-C0AA-4AF6-8CE3-DBCBD5B3BD54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7858D2-0F26-4695-94B0-6B112E6FD742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 октября – разгром отрядов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Т.Костюшко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под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Мацеёвицами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5F29B7-C319-4CFE-BA84-C3E3283E0C18}" type="parTrans" cxnId="{89A763D5-F5DE-4563-86BF-E2917A80C650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E087BC-C2CE-48C4-8B91-CCFF3CC6158A}" type="sibTrans" cxnId="{89A763D5-F5DE-4563-86BF-E2917A80C650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379699-8F67-4009-9678-D06E0A8E2A7B}">
      <dgm:prSet custT="1"/>
      <dgm:spPr/>
      <dgm:t>
        <a:bodyPr/>
        <a:lstStyle/>
        <a:p>
          <a:pPr rtl="0"/>
          <a:r>
            <a:rPr lang="ru-RU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мая 1794г. – принятие «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Полонецкого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универсала»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70166-645B-46BE-BAEC-34AE47EAE278}" type="parTrans" cxnId="{AB7A0FD1-F1C3-441F-BE6A-14F9164F5528}">
      <dgm:prSet/>
      <dgm:spPr/>
    </dgm:pt>
    <dgm:pt modelId="{E775A4DE-1FF1-4BBA-8436-427E3A984210}" type="sibTrans" cxnId="{AB7A0FD1-F1C3-441F-BE6A-14F9164F5528}">
      <dgm:prSet/>
      <dgm:spPr/>
    </dgm:pt>
    <dgm:pt modelId="{B0378CB5-9441-4303-8D3E-8A648F4382A6}" type="pres">
      <dgm:prSet presAssocID="{9B06A9BF-F52E-4D50-AF82-3AC15832BB3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7B2089E-52BA-4685-B6A3-031130D48A3C}" type="pres">
      <dgm:prSet presAssocID="{9B06A9BF-F52E-4D50-AF82-3AC15832BB3C}" presName="Name1" presStyleCnt="0"/>
      <dgm:spPr/>
    </dgm:pt>
    <dgm:pt modelId="{66E6140D-5DA7-4555-BBE0-54D0FA834727}" type="pres">
      <dgm:prSet presAssocID="{9B06A9BF-F52E-4D50-AF82-3AC15832BB3C}" presName="cycle" presStyleCnt="0"/>
      <dgm:spPr/>
    </dgm:pt>
    <dgm:pt modelId="{0BFA8754-04E0-469F-95CB-4A00DE716DD3}" type="pres">
      <dgm:prSet presAssocID="{9B06A9BF-F52E-4D50-AF82-3AC15832BB3C}" presName="srcNode" presStyleLbl="node1" presStyleIdx="0" presStyleCnt="6"/>
      <dgm:spPr/>
    </dgm:pt>
    <dgm:pt modelId="{2280DA5C-F321-4777-A57E-91D686CA0E8D}" type="pres">
      <dgm:prSet presAssocID="{9B06A9BF-F52E-4D50-AF82-3AC15832BB3C}" presName="conn" presStyleLbl="parChTrans1D2" presStyleIdx="0" presStyleCnt="1"/>
      <dgm:spPr/>
      <dgm:t>
        <a:bodyPr/>
        <a:lstStyle/>
        <a:p>
          <a:endParaRPr lang="ru-RU"/>
        </a:p>
      </dgm:t>
    </dgm:pt>
    <dgm:pt modelId="{8BEE82CD-C478-4D2D-86B3-17D61FBCBC56}" type="pres">
      <dgm:prSet presAssocID="{9B06A9BF-F52E-4D50-AF82-3AC15832BB3C}" presName="extraNode" presStyleLbl="node1" presStyleIdx="0" presStyleCnt="6"/>
      <dgm:spPr/>
    </dgm:pt>
    <dgm:pt modelId="{85764C02-1BD9-4F9F-A511-B4C724C687BA}" type="pres">
      <dgm:prSet presAssocID="{9B06A9BF-F52E-4D50-AF82-3AC15832BB3C}" presName="dstNode" presStyleLbl="node1" presStyleIdx="0" presStyleCnt="6"/>
      <dgm:spPr/>
    </dgm:pt>
    <dgm:pt modelId="{2B987062-FC8D-4672-8899-DA441477D754}" type="pres">
      <dgm:prSet presAssocID="{14F73316-669D-47E0-A0C5-911B3B888D7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CB9A1-F338-49BB-A32C-91BEAEE76DE7}" type="pres">
      <dgm:prSet presAssocID="{14F73316-669D-47E0-A0C5-911B3B888D7C}" presName="accent_1" presStyleCnt="0"/>
      <dgm:spPr/>
    </dgm:pt>
    <dgm:pt modelId="{3E674E48-393A-4B57-877A-D6BCCBAE5856}" type="pres">
      <dgm:prSet presAssocID="{14F73316-669D-47E0-A0C5-911B3B888D7C}" presName="accentRepeatNode" presStyleLbl="solidFgAcc1" presStyleIdx="0" presStyleCnt="6"/>
      <dgm:spPr/>
    </dgm:pt>
    <dgm:pt modelId="{2CA739D6-81EC-4F5A-9B35-2F811323517A}" type="pres">
      <dgm:prSet presAssocID="{63C750FB-86C9-48E7-86F5-0893225EF41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347DE-7A84-4CE6-BC51-308405535FB6}" type="pres">
      <dgm:prSet presAssocID="{63C750FB-86C9-48E7-86F5-0893225EF41D}" presName="accent_2" presStyleCnt="0"/>
      <dgm:spPr/>
    </dgm:pt>
    <dgm:pt modelId="{A6BD3B15-F71E-4B6E-AF58-8F00E5E78710}" type="pres">
      <dgm:prSet presAssocID="{63C750FB-86C9-48E7-86F5-0893225EF41D}" presName="accentRepeatNode" presStyleLbl="solidFgAcc1" presStyleIdx="1" presStyleCnt="6"/>
      <dgm:spPr/>
    </dgm:pt>
    <dgm:pt modelId="{124624E9-E396-4E6D-ADAC-105D580F324F}" type="pres">
      <dgm:prSet presAssocID="{93379699-8F67-4009-9678-D06E0A8E2A7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73B74-58B8-45A9-BFBB-9824D66B23CE}" type="pres">
      <dgm:prSet presAssocID="{93379699-8F67-4009-9678-D06E0A8E2A7B}" presName="accent_3" presStyleCnt="0"/>
      <dgm:spPr/>
    </dgm:pt>
    <dgm:pt modelId="{86F9FE3F-C733-467F-8E85-94A83F75066E}" type="pres">
      <dgm:prSet presAssocID="{93379699-8F67-4009-9678-D06E0A8E2A7B}" presName="accentRepeatNode" presStyleLbl="solidFgAcc1" presStyleIdx="2" presStyleCnt="6"/>
      <dgm:spPr/>
    </dgm:pt>
    <dgm:pt modelId="{9B413E31-7D22-49D3-A08F-0491DCC43B0E}" type="pres">
      <dgm:prSet presAssocID="{12CB7120-23BB-4037-A17E-5724D26CC78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D8E27-C536-48DB-8834-E03B6FB04526}" type="pres">
      <dgm:prSet presAssocID="{12CB7120-23BB-4037-A17E-5724D26CC781}" presName="accent_4" presStyleCnt="0"/>
      <dgm:spPr/>
    </dgm:pt>
    <dgm:pt modelId="{9313DF52-DF14-41A2-BF26-160E31C6D46B}" type="pres">
      <dgm:prSet presAssocID="{12CB7120-23BB-4037-A17E-5724D26CC781}" presName="accentRepeatNode" presStyleLbl="solidFgAcc1" presStyleIdx="3" presStyleCnt="6"/>
      <dgm:spPr/>
    </dgm:pt>
    <dgm:pt modelId="{D053AFB0-2967-41A8-9046-DAACD6442C72}" type="pres">
      <dgm:prSet presAssocID="{DD7858D2-0F26-4695-94B0-6B112E6FD74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D75A2-67B5-4FFD-9E05-C32CECB4C51E}" type="pres">
      <dgm:prSet presAssocID="{DD7858D2-0F26-4695-94B0-6B112E6FD742}" presName="accent_5" presStyleCnt="0"/>
      <dgm:spPr/>
    </dgm:pt>
    <dgm:pt modelId="{2CBB32A6-AC4B-4772-963B-44B8799EF3D0}" type="pres">
      <dgm:prSet presAssocID="{DD7858D2-0F26-4695-94B0-6B112E6FD742}" presName="accentRepeatNode" presStyleLbl="solidFgAcc1" presStyleIdx="4" presStyleCnt="6"/>
      <dgm:spPr/>
    </dgm:pt>
    <dgm:pt modelId="{57C2A4BE-4F1E-4379-AA3A-0096B667E47A}" type="pres">
      <dgm:prSet presAssocID="{816EEE84-FF71-4E23-A78C-44D67AECF93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8D417-42CB-4A45-9602-C24CFCA6B9DF}" type="pres">
      <dgm:prSet presAssocID="{816EEE84-FF71-4E23-A78C-44D67AECF933}" presName="accent_6" presStyleCnt="0"/>
      <dgm:spPr/>
    </dgm:pt>
    <dgm:pt modelId="{0C5ECFCC-12C0-42FA-9AFC-2597E9F7EEDE}" type="pres">
      <dgm:prSet presAssocID="{816EEE84-FF71-4E23-A78C-44D67AECF933}" presName="accentRepeatNode" presStyleLbl="solidFgAcc1" presStyleIdx="5" presStyleCnt="6"/>
      <dgm:spPr/>
    </dgm:pt>
  </dgm:ptLst>
  <dgm:cxnLst>
    <dgm:cxn modelId="{B9701FFB-F528-4B34-83C9-E30D2899F0EB}" type="presOf" srcId="{93379699-8F67-4009-9678-D06E0A8E2A7B}" destId="{124624E9-E396-4E6D-ADAC-105D580F324F}" srcOrd="0" destOrd="0" presId="urn:microsoft.com/office/officeart/2008/layout/VerticalCurvedList"/>
    <dgm:cxn modelId="{89A763D5-F5DE-4563-86BF-E2917A80C650}" srcId="{9B06A9BF-F52E-4D50-AF82-3AC15832BB3C}" destId="{DD7858D2-0F26-4695-94B0-6B112E6FD742}" srcOrd="4" destOrd="0" parTransId="{C25F29B7-C319-4CFE-BA84-C3E3283E0C18}" sibTransId="{FEE087BC-C2CE-48C4-8B91-CCFF3CC6158A}"/>
    <dgm:cxn modelId="{D3ECED24-84DD-442D-8754-39DF79D09172}" srcId="{9B06A9BF-F52E-4D50-AF82-3AC15832BB3C}" destId="{14F73316-669D-47E0-A0C5-911B3B888D7C}" srcOrd="0" destOrd="0" parTransId="{F8966633-B20C-481F-8A2F-1D9E854285D1}" sibTransId="{A9F8BE63-6E9D-4FFB-81F8-BD745E438B4B}"/>
    <dgm:cxn modelId="{A5BAB15D-9B92-4D86-B280-C25A2E83A585}" type="presOf" srcId="{816EEE84-FF71-4E23-A78C-44D67AECF933}" destId="{57C2A4BE-4F1E-4379-AA3A-0096B667E47A}" srcOrd="0" destOrd="0" presId="urn:microsoft.com/office/officeart/2008/layout/VerticalCurvedList"/>
    <dgm:cxn modelId="{CC431941-E6C8-4B3A-9B4B-EC5D6197C1DC}" srcId="{9B06A9BF-F52E-4D50-AF82-3AC15832BB3C}" destId="{12CB7120-23BB-4037-A17E-5724D26CC781}" srcOrd="3" destOrd="0" parTransId="{FBDE88C1-7A29-499E-9C13-CFACB0BEB519}" sibTransId="{5E7A0646-167B-4EB8-93BB-D1275D85C096}"/>
    <dgm:cxn modelId="{BF141940-C0AA-4AF6-8CE3-DBCBD5B3BD54}" srcId="{9B06A9BF-F52E-4D50-AF82-3AC15832BB3C}" destId="{816EEE84-FF71-4E23-A78C-44D67AECF933}" srcOrd="5" destOrd="0" parTransId="{3FE8F005-5B82-4D54-A57B-B50C00B41E25}" sibTransId="{A50AC49F-03EA-4390-A8D5-891B69AAFC30}"/>
    <dgm:cxn modelId="{5D3B77D8-D958-441E-9796-8782CD0743E1}" type="presOf" srcId="{A9F8BE63-6E9D-4FFB-81F8-BD745E438B4B}" destId="{2280DA5C-F321-4777-A57E-91D686CA0E8D}" srcOrd="0" destOrd="0" presId="urn:microsoft.com/office/officeart/2008/layout/VerticalCurvedList"/>
    <dgm:cxn modelId="{AB7A0FD1-F1C3-441F-BE6A-14F9164F5528}" srcId="{9B06A9BF-F52E-4D50-AF82-3AC15832BB3C}" destId="{93379699-8F67-4009-9678-D06E0A8E2A7B}" srcOrd="2" destOrd="0" parTransId="{17D70166-645B-46BE-BAEC-34AE47EAE278}" sibTransId="{E775A4DE-1FF1-4BBA-8436-427E3A984210}"/>
    <dgm:cxn modelId="{9A1988E7-96A4-4A6F-8F9A-CBAD37424205}" srcId="{9B06A9BF-F52E-4D50-AF82-3AC15832BB3C}" destId="{63C750FB-86C9-48E7-86F5-0893225EF41D}" srcOrd="1" destOrd="0" parTransId="{743632CC-FC7D-4A7C-A753-B4B3C6E303F4}" sibTransId="{D4973834-1C57-4DB7-ADAF-46C9B16BBBD9}"/>
    <dgm:cxn modelId="{2DDC3D70-1F87-48C0-824D-92057A5D0AD4}" type="presOf" srcId="{DD7858D2-0F26-4695-94B0-6B112E6FD742}" destId="{D053AFB0-2967-41A8-9046-DAACD6442C72}" srcOrd="0" destOrd="0" presId="urn:microsoft.com/office/officeart/2008/layout/VerticalCurvedList"/>
    <dgm:cxn modelId="{DDD26C95-AD1B-4586-B54B-799619E1E89D}" type="presOf" srcId="{63C750FB-86C9-48E7-86F5-0893225EF41D}" destId="{2CA739D6-81EC-4F5A-9B35-2F811323517A}" srcOrd="0" destOrd="0" presId="urn:microsoft.com/office/officeart/2008/layout/VerticalCurvedList"/>
    <dgm:cxn modelId="{3A9EAD02-C67F-41A1-93A1-B0F8117C139F}" type="presOf" srcId="{9B06A9BF-F52E-4D50-AF82-3AC15832BB3C}" destId="{B0378CB5-9441-4303-8D3E-8A648F4382A6}" srcOrd="0" destOrd="0" presId="urn:microsoft.com/office/officeart/2008/layout/VerticalCurvedList"/>
    <dgm:cxn modelId="{CB0A36B8-CF00-4BF4-9FDD-DD6A667CEEC9}" type="presOf" srcId="{12CB7120-23BB-4037-A17E-5724D26CC781}" destId="{9B413E31-7D22-49D3-A08F-0491DCC43B0E}" srcOrd="0" destOrd="0" presId="urn:microsoft.com/office/officeart/2008/layout/VerticalCurvedList"/>
    <dgm:cxn modelId="{055E4F24-ACAF-4A36-89AA-7B7539267550}" type="presOf" srcId="{14F73316-669D-47E0-A0C5-911B3B888D7C}" destId="{2B987062-FC8D-4672-8899-DA441477D754}" srcOrd="0" destOrd="0" presId="urn:microsoft.com/office/officeart/2008/layout/VerticalCurvedList"/>
    <dgm:cxn modelId="{2804D81D-AB4E-4CBF-85FB-B9FED2E5D4B9}" type="presParOf" srcId="{B0378CB5-9441-4303-8D3E-8A648F4382A6}" destId="{F7B2089E-52BA-4685-B6A3-031130D48A3C}" srcOrd="0" destOrd="0" presId="urn:microsoft.com/office/officeart/2008/layout/VerticalCurvedList"/>
    <dgm:cxn modelId="{7B8F9C2E-5BF8-49C5-A5D3-5F06F357BE03}" type="presParOf" srcId="{F7B2089E-52BA-4685-B6A3-031130D48A3C}" destId="{66E6140D-5DA7-4555-BBE0-54D0FA834727}" srcOrd="0" destOrd="0" presId="urn:microsoft.com/office/officeart/2008/layout/VerticalCurvedList"/>
    <dgm:cxn modelId="{B97DC894-EF54-42E4-BA97-A53AAE55E0B4}" type="presParOf" srcId="{66E6140D-5DA7-4555-BBE0-54D0FA834727}" destId="{0BFA8754-04E0-469F-95CB-4A00DE716DD3}" srcOrd="0" destOrd="0" presId="urn:microsoft.com/office/officeart/2008/layout/VerticalCurvedList"/>
    <dgm:cxn modelId="{B98FE11E-7F8B-4CB7-93D2-9A35DE58B50B}" type="presParOf" srcId="{66E6140D-5DA7-4555-BBE0-54D0FA834727}" destId="{2280DA5C-F321-4777-A57E-91D686CA0E8D}" srcOrd="1" destOrd="0" presId="urn:microsoft.com/office/officeart/2008/layout/VerticalCurvedList"/>
    <dgm:cxn modelId="{5F667D2F-5DB4-41AB-86E6-60A186E1C22B}" type="presParOf" srcId="{66E6140D-5DA7-4555-BBE0-54D0FA834727}" destId="{8BEE82CD-C478-4D2D-86B3-17D61FBCBC56}" srcOrd="2" destOrd="0" presId="urn:microsoft.com/office/officeart/2008/layout/VerticalCurvedList"/>
    <dgm:cxn modelId="{A34E3A27-24E0-4F18-BDCD-BA1F131E1D47}" type="presParOf" srcId="{66E6140D-5DA7-4555-BBE0-54D0FA834727}" destId="{85764C02-1BD9-4F9F-A511-B4C724C687BA}" srcOrd="3" destOrd="0" presId="urn:microsoft.com/office/officeart/2008/layout/VerticalCurvedList"/>
    <dgm:cxn modelId="{289B8034-F44E-4B3D-9193-6B028304CC88}" type="presParOf" srcId="{F7B2089E-52BA-4685-B6A3-031130D48A3C}" destId="{2B987062-FC8D-4672-8899-DA441477D754}" srcOrd="1" destOrd="0" presId="urn:microsoft.com/office/officeart/2008/layout/VerticalCurvedList"/>
    <dgm:cxn modelId="{BD6BDA42-86D1-4CBD-9E03-339458FA5070}" type="presParOf" srcId="{F7B2089E-52BA-4685-B6A3-031130D48A3C}" destId="{549CB9A1-F338-49BB-A32C-91BEAEE76DE7}" srcOrd="2" destOrd="0" presId="urn:microsoft.com/office/officeart/2008/layout/VerticalCurvedList"/>
    <dgm:cxn modelId="{2799C3BF-0057-48B1-80F0-69C04C3D59D2}" type="presParOf" srcId="{549CB9A1-F338-49BB-A32C-91BEAEE76DE7}" destId="{3E674E48-393A-4B57-877A-D6BCCBAE5856}" srcOrd="0" destOrd="0" presId="urn:microsoft.com/office/officeart/2008/layout/VerticalCurvedList"/>
    <dgm:cxn modelId="{FF3B78A8-F7A5-4309-8F63-B2CAD6194DEE}" type="presParOf" srcId="{F7B2089E-52BA-4685-B6A3-031130D48A3C}" destId="{2CA739D6-81EC-4F5A-9B35-2F811323517A}" srcOrd="3" destOrd="0" presId="urn:microsoft.com/office/officeart/2008/layout/VerticalCurvedList"/>
    <dgm:cxn modelId="{15254C7F-3E4A-4E58-B218-C50BA0A28A64}" type="presParOf" srcId="{F7B2089E-52BA-4685-B6A3-031130D48A3C}" destId="{E07347DE-7A84-4CE6-BC51-308405535FB6}" srcOrd="4" destOrd="0" presId="urn:microsoft.com/office/officeart/2008/layout/VerticalCurvedList"/>
    <dgm:cxn modelId="{7C733AE0-8E00-43FD-8943-1087891032C6}" type="presParOf" srcId="{E07347DE-7A84-4CE6-BC51-308405535FB6}" destId="{A6BD3B15-F71E-4B6E-AF58-8F00E5E78710}" srcOrd="0" destOrd="0" presId="urn:microsoft.com/office/officeart/2008/layout/VerticalCurvedList"/>
    <dgm:cxn modelId="{CA21F2C1-FD40-497D-A667-55B7B4D09DB2}" type="presParOf" srcId="{F7B2089E-52BA-4685-B6A3-031130D48A3C}" destId="{124624E9-E396-4E6D-ADAC-105D580F324F}" srcOrd="5" destOrd="0" presId="urn:microsoft.com/office/officeart/2008/layout/VerticalCurvedList"/>
    <dgm:cxn modelId="{F38B1DDD-4832-4839-92DB-D8D1F3347AB4}" type="presParOf" srcId="{F7B2089E-52BA-4685-B6A3-031130D48A3C}" destId="{8FC73B74-58B8-45A9-BFBB-9824D66B23CE}" srcOrd="6" destOrd="0" presId="urn:microsoft.com/office/officeart/2008/layout/VerticalCurvedList"/>
    <dgm:cxn modelId="{78BDAB64-EE21-42A1-8C97-16EE853B19F4}" type="presParOf" srcId="{8FC73B74-58B8-45A9-BFBB-9824D66B23CE}" destId="{86F9FE3F-C733-467F-8E85-94A83F75066E}" srcOrd="0" destOrd="0" presId="urn:microsoft.com/office/officeart/2008/layout/VerticalCurvedList"/>
    <dgm:cxn modelId="{2F2CC026-B9D6-46E1-A15A-8CE606332E7C}" type="presParOf" srcId="{F7B2089E-52BA-4685-B6A3-031130D48A3C}" destId="{9B413E31-7D22-49D3-A08F-0491DCC43B0E}" srcOrd="7" destOrd="0" presId="urn:microsoft.com/office/officeart/2008/layout/VerticalCurvedList"/>
    <dgm:cxn modelId="{97976969-8015-456B-8BD8-96D0DBE8D29A}" type="presParOf" srcId="{F7B2089E-52BA-4685-B6A3-031130D48A3C}" destId="{BBBD8E27-C536-48DB-8834-E03B6FB04526}" srcOrd="8" destOrd="0" presId="urn:microsoft.com/office/officeart/2008/layout/VerticalCurvedList"/>
    <dgm:cxn modelId="{257C9838-5E01-45E2-8FD8-2B4E9C7ABFFA}" type="presParOf" srcId="{BBBD8E27-C536-48DB-8834-E03B6FB04526}" destId="{9313DF52-DF14-41A2-BF26-160E31C6D46B}" srcOrd="0" destOrd="0" presId="urn:microsoft.com/office/officeart/2008/layout/VerticalCurvedList"/>
    <dgm:cxn modelId="{A2131642-83CF-41A9-800D-65470A57C569}" type="presParOf" srcId="{F7B2089E-52BA-4685-B6A3-031130D48A3C}" destId="{D053AFB0-2967-41A8-9046-DAACD6442C72}" srcOrd="9" destOrd="0" presId="urn:microsoft.com/office/officeart/2008/layout/VerticalCurvedList"/>
    <dgm:cxn modelId="{0BE45711-50AC-474D-890F-DD1B8831F9AB}" type="presParOf" srcId="{F7B2089E-52BA-4685-B6A3-031130D48A3C}" destId="{9CBD75A2-67B5-4FFD-9E05-C32CECB4C51E}" srcOrd="10" destOrd="0" presId="urn:microsoft.com/office/officeart/2008/layout/VerticalCurvedList"/>
    <dgm:cxn modelId="{F7E00BD3-7B5F-4E54-BA37-9B0C0F33A467}" type="presParOf" srcId="{9CBD75A2-67B5-4FFD-9E05-C32CECB4C51E}" destId="{2CBB32A6-AC4B-4772-963B-44B8799EF3D0}" srcOrd="0" destOrd="0" presId="urn:microsoft.com/office/officeart/2008/layout/VerticalCurvedList"/>
    <dgm:cxn modelId="{F1A1E399-6819-402E-AC88-4A4C1852F963}" type="presParOf" srcId="{F7B2089E-52BA-4685-B6A3-031130D48A3C}" destId="{57C2A4BE-4F1E-4379-AA3A-0096B667E47A}" srcOrd="11" destOrd="0" presId="urn:microsoft.com/office/officeart/2008/layout/VerticalCurvedList"/>
    <dgm:cxn modelId="{EEDD0DAD-2020-4335-B47A-33E7F9B3DA20}" type="presParOf" srcId="{F7B2089E-52BA-4685-B6A3-031130D48A3C}" destId="{14E8D417-42CB-4A45-9602-C24CFCA6B9DF}" srcOrd="12" destOrd="0" presId="urn:microsoft.com/office/officeart/2008/layout/VerticalCurvedList"/>
    <dgm:cxn modelId="{14DB8549-0B26-41E4-BBDC-C6D481E66B49}" type="presParOf" srcId="{14E8D417-42CB-4A45-9602-C24CFCA6B9DF}" destId="{0C5ECFCC-12C0-42FA-9AFC-2597E9F7EE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8063EB9-82B2-46D2-B1A1-8540357E7F88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17A703F-DFFF-4D99-AB56-A8012E0D44E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Несогласованность действий руководителей восстания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F81B21-3CAB-49D8-AD2C-3909C189F90B}" type="parTrans" cxnId="{AAB93542-1DDF-400A-B97B-ACDF6373AF55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2711B5-AE79-4C25-A38A-2441F7B898AA}" type="sibTrans" cxnId="{AAB93542-1DDF-400A-B97B-ACDF6373AF55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FA38B4-10EF-44BB-969E-2C04C3AFB845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Оно не было поддержано основной массой  крестьян и горожан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0618EB-60C6-486C-9395-C736F4075B87}" type="parTrans" cxnId="{9314EFD4-5B8D-47FC-A520-234E4672AD18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23C6E-3BCC-4061-8EAE-F68AF98A4A89}" type="sibTrans" cxnId="{9314EFD4-5B8D-47FC-A520-234E4672AD18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AED829-94E3-489E-9A06-EEE89A82B253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Отсутствие единства в рядах восставших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F0487D-2278-4D60-9C63-A1468D59B677}" type="parTrans" cxnId="{8E4941A9-0F96-4506-9B76-2794F7DE940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A32CC4-5DE2-41DC-B17F-FB0E982819CD}" type="sibTrans" cxnId="{8E4941A9-0F96-4506-9B76-2794F7DE940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DAE8BB-BEB7-4C74-B293-42402408F9AF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Подавление восстания силами регулярных войск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A819D1-E465-48C2-875E-79F4850452BA}" type="parTrans" cxnId="{D6BEE5A3-F12A-492F-A182-E1846BAF5A4F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06BC4-D968-41CD-BCF8-DE1267B86304}" type="sibTrans" cxnId="{D6BEE5A3-F12A-492F-A182-E1846BAF5A4F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99433E-816D-42C6-B6DF-B1EB604BDF47}" type="pres">
      <dgm:prSet presAssocID="{D8063EB9-82B2-46D2-B1A1-8540357E7F8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9F226D-B23A-4374-91E7-815DF7FE63F4}" type="pres">
      <dgm:prSet presAssocID="{D8063EB9-82B2-46D2-B1A1-8540357E7F88}" presName="dummyMaxCanvas" presStyleCnt="0">
        <dgm:presLayoutVars/>
      </dgm:prSet>
      <dgm:spPr/>
    </dgm:pt>
    <dgm:pt modelId="{AE31D30C-110D-4BB8-B2D8-447644DC0790}" type="pres">
      <dgm:prSet presAssocID="{D8063EB9-82B2-46D2-B1A1-8540357E7F8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110EC-A9E9-419A-B739-B6928162A249}" type="pres">
      <dgm:prSet presAssocID="{D8063EB9-82B2-46D2-B1A1-8540357E7F8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C38F8-BAC8-44A4-9F0B-E4A505B92831}" type="pres">
      <dgm:prSet presAssocID="{D8063EB9-82B2-46D2-B1A1-8540357E7F8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DEA71-8FDE-4023-99DF-870F39193B2D}" type="pres">
      <dgm:prSet presAssocID="{D8063EB9-82B2-46D2-B1A1-8540357E7F8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2B320-15EF-4DED-A19C-5E543DF07A41}" type="pres">
      <dgm:prSet presAssocID="{D8063EB9-82B2-46D2-B1A1-8540357E7F8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A43E5-6624-4874-842E-E36C7A739553}" type="pres">
      <dgm:prSet presAssocID="{D8063EB9-82B2-46D2-B1A1-8540357E7F8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10066-445B-40FC-A6AA-F3C83AA34976}" type="pres">
      <dgm:prSet presAssocID="{D8063EB9-82B2-46D2-B1A1-8540357E7F8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1D726-32F1-4447-800D-1E995BDA44C0}" type="pres">
      <dgm:prSet presAssocID="{D8063EB9-82B2-46D2-B1A1-8540357E7F8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5E7E3-BA47-4AE1-979B-F36AAD74E201}" type="pres">
      <dgm:prSet presAssocID="{D8063EB9-82B2-46D2-B1A1-8540357E7F8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451DE-AA07-4F29-AC8D-1555A3001FD1}" type="pres">
      <dgm:prSet presAssocID="{D8063EB9-82B2-46D2-B1A1-8540357E7F8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B4660B-1C96-4510-95CD-0F4D2A7E58B7}" type="pres">
      <dgm:prSet presAssocID="{D8063EB9-82B2-46D2-B1A1-8540357E7F8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BEE5A3-F12A-492F-A182-E1846BAF5A4F}" srcId="{D8063EB9-82B2-46D2-B1A1-8540357E7F88}" destId="{F2DAE8BB-BEB7-4C74-B293-42402408F9AF}" srcOrd="3" destOrd="0" parTransId="{BAA819D1-E465-48C2-875E-79F4850452BA}" sibTransId="{B8B06BC4-D968-41CD-BCF8-DE1267B86304}"/>
    <dgm:cxn modelId="{F7F78205-3F5B-41D6-BCDF-D1602DFE5949}" type="presOf" srcId="{D8063EB9-82B2-46D2-B1A1-8540357E7F88}" destId="{6699433E-816D-42C6-B6DF-B1EB604BDF47}" srcOrd="0" destOrd="0" presId="urn:microsoft.com/office/officeart/2005/8/layout/vProcess5"/>
    <dgm:cxn modelId="{3A7B8775-4EEF-4C98-AA4D-1486C3A1E516}" type="presOf" srcId="{91C23C6E-3BCC-4061-8EAE-F68AF98A4A89}" destId="{2A7A43E5-6624-4874-842E-E36C7A739553}" srcOrd="0" destOrd="0" presId="urn:microsoft.com/office/officeart/2005/8/layout/vProcess5"/>
    <dgm:cxn modelId="{C845E644-EDC8-4307-B2B0-4D151AF2764B}" type="presOf" srcId="{53A32CC4-5DE2-41DC-B17F-FB0E982819CD}" destId="{2A110066-445B-40FC-A6AA-F3C83AA34976}" srcOrd="0" destOrd="0" presId="urn:microsoft.com/office/officeart/2005/8/layout/vProcess5"/>
    <dgm:cxn modelId="{1A95942C-8322-40EA-B48B-CC19E6989FF2}" type="presOf" srcId="{517A703F-DFFF-4D99-AB56-A8012E0D44ED}" destId="{AE31D30C-110D-4BB8-B2D8-447644DC0790}" srcOrd="0" destOrd="0" presId="urn:microsoft.com/office/officeart/2005/8/layout/vProcess5"/>
    <dgm:cxn modelId="{B28E142C-08C3-485F-A907-9897670C73C3}" type="presOf" srcId="{517A703F-DFFF-4D99-AB56-A8012E0D44ED}" destId="{1A81D726-32F1-4447-800D-1E995BDA44C0}" srcOrd="1" destOrd="0" presId="urn:microsoft.com/office/officeart/2005/8/layout/vProcess5"/>
    <dgm:cxn modelId="{3FC2012A-B274-45C8-A75D-FCD62F9F2190}" type="presOf" srcId="{F2DAE8BB-BEB7-4C74-B293-42402408F9AF}" destId="{52B4660B-1C96-4510-95CD-0F4D2A7E58B7}" srcOrd="1" destOrd="0" presId="urn:microsoft.com/office/officeart/2005/8/layout/vProcess5"/>
    <dgm:cxn modelId="{8E4941A9-0F96-4506-9B76-2794F7DE940A}" srcId="{D8063EB9-82B2-46D2-B1A1-8540357E7F88}" destId="{79AED829-94E3-489E-9A06-EEE89A82B253}" srcOrd="2" destOrd="0" parTransId="{66F0487D-2278-4D60-9C63-A1468D59B677}" sibTransId="{53A32CC4-5DE2-41DC-B17F-FB0E982819CD}"/>
    <dgm:cxn modelId="{9314EFD4-5B8D-47FC-A520-234E4672AD18}" srcId="{D8063EB9-82B2-46D2-B1A1-8540357E7F88}" destId="{5CFA38B4-10EF-44BB-969E-2C04C3AFB845}" srcOrd="1" destOrd="0" parTransId="{8D0618EB-60C6-486C-9395-C736F4075B87}" sibTransId="{91C23C6E-3BCC-4061-8EAE-F68AF98A4A89}"/>
    <dgm:cxn modelId="{CC422175-E133-46AB-BE56-2ED948791220}" type="presOf" srcId="{79AED829-94E3-489E-9A06-EEE89A82B253}" destId="{10A451DE-AA07-4F29-AC8D-1555A3001FD1}" srcOrd="1" destOrd="0" presId="urn:microsoft.com/office/officeart/2005/8/layout/vProcess5"/>
    <dgm:cxn modelId="{3F3F9B6E-9B7C-4715-A3E2-63460D122CED}" type="presOf" srcId="{5CFA38B4-10EF-44BB-969E-2C04C3AFB845}" destId="{C515E7E3-BA47-4AE1-979B-F36AAD74E201}" srcOrd="1" destOrd="0" presId="urn:microsoft.com/office/officeart/2005/8/layout/vProcess5"/>
    <dgm:cxn modelId="{0F6E2220-B24B-4528-8789-C711CEAE4B10}" type="presOf" srcId="{79AED829-94E3-489E-9A06-EEE89A82B253}" destId="{1B0C38F8-BAC8-44A4-9F0B-E4A505B92831}" srcOrd="0" destOrd="0" presId="urn:microsoft.com/office/officeart/2005/8/layout/vProcess5"/>
    <dgm:cxn modelId="{AAB93542-1DDF-400A-B97B-ACDF6373AF55}" srcId="{D8063EB9-82B2-46D2-B1A1-8540357E7F88}" destId="{517A703F-DFFF-4D99-AB56-A8012E0D44ED}" srcOrd="0" destOrd="0" parTransId="{32F81B21-3CAB-49D8-AD2C-3909C189F90B}" sibTransId="{142711B5-AE79-4C25-A38A-2441F7B898AA}"/>
    <dgm:cxn modelId="{E5D6871F-C951-4B04-818B-4EAF18D96B68}" type="presOf" srcId="{142711B5-AE79-4C25-A38A-2441F7B898AA}" destId="{4B52B320-15EF-4DED-A19C-5E543DF07A41}" srcOrd="0" destOrd="0" presId="urn:microsoft.com/office/officeart/2005/8/layout/vProcess5"/>
    <dgm:cxn modelId="{6ADADCBF-F611-4092-B1D3-449E0CE57E48}" type="presOf" srcId="{F2DAE8BB-BEB7-4C74-B293-42402408F9AF}" destId="{066DEA71-8FDE-4023-99DF-870F39193B2D}" srcOrd="0" destOrd="0" presId="urn:microsoft.com/office/officeart/2005/8/layout/vProcess5"/>
    <dgm:cxn modelId="{B19E7D7F-5621-438A-A4F1-6B0C1FDE475D}" type="presOf" srcId="{5CFA38B4-10EF-44BB-969E-2C04C3AFB845}" destId="{E29110EC-A9E9-419A-B739-B6928162A249}" srcOrd="0" destOrd="0" presId="urn:microsoft.com/office/officeart/2005/8/layout/vProcess5"/>
    <dgm:cxn modelId="{DE4E1E0B-00C3-4839-800A-734E8A91472F}" type="presParOf" srcId="{6699433E-816D-42C6-B6DF-B1EB604BDF47}" destId="{409F226D-B23A-4374-91E7-815DF7FE63F4}" srcOrd="0" destOrd="0" presId="urn:microsoft.com/office/officeart/2005/8/layout/vProcess5"/>
    <dgm:cxn modelId="{BB1764E0-8A56-4484-A63E-2195EFFBCE49}" type="presParOf" srcId="{6699433E-816D-42C6-B6DF-B1EB604BDF47}" destId="{AE31D30C-110D-4BB8-B2D8-447644DC0790}" srcOrd="1" destOrd="0" presId="urn:microsoft.com/office/officeart/2005/8/layout/vProcess5"/>
    <dgm:cxn modelId="{8FC0F1E0-73B8-4A98-8C4E-248683AFC0FB}" type="presParOf" srcId="{6699433E-816D-42C6-B6DF-B1EB604BDF47}" destId="{E29110EC-A9E9-419A-B739-B6928162A249}" srcOrd="2" destOrd="0" presId="urn:microsoft.com/office/officeart/2005/8/layout/vProcess5"/>
    <dgm:cxn modelId="{25A47A4F-F524-4A00-AE5A-8BFF3535E909}" type="presParOf" srcId="{6699433E-816D-42C6-B6DF-B1EB604BDF47}" destId="{1B0C38F8-BAC8-44A4-9F0B-E4A505B92831}" srcOrd="3" destOrd="0" presId="urn:microsoft.com/office/officeart/2005/8/layout/vProcess5"/>
    <dgm:cxn modelId="{65BD5FF8-C879-419F-A98B-4D52A327EC52}" type="presParOf" srcId="{6699433E-816D-42C6-B6DF-B1EB604BDF47}" destId="{066DEA71-8FDE-4023-99DF-870F39193B2D}" srcOrd="4" destOrd="0" presId="urn:microsoft.com/office/officeart/2005/8/layout/vProcess5"/>
    <dgm:cxn modelId="{6211840A-4DB5-463F-AD17-5399BC2F8C13}" type="presParOf" srcId="{6699433E-816D-42C6-B6DF-B1EB604BDF47}" destId="{4B52B320-15EF-4DED-A19C-5E543DF07A41}" srcOrd="5" destOrd="0" presId="urn:microsoft.com/office/officeart/2005/8/layout/vProcess5"/>
    <dgm:cxn modelId="{2A353BAF-1071-4347-987A-259C1F1CD45B}" type="presParOf" srcId="{6699433E-816D-42C6-B6DF-B1EB604BDF47}" destId="{2A7A43E5-6624-4874-842E-E36C7A739553}" srcOrd="6" destOrd="0" presId="urn:microsoft.com/office/officeart/2005/8/layout/vProcess5"/>
    <dgm:cxn modelId="{5D1F4F96-EE2F-45FA-B62D-406602EA9861}" type="presParOf" srcId="{6699433E-816D-42C6-B6DF-B1EB604BDF47}" destId="{2A110066-445B-40FC-A6AA-F3C83AA34976}" srcOrd="7" destOrd="0" presId="urn:microsoft.com/office/officeart/2005/8/layout/vProcess5"/>
    <dgm:cxn modelId="{18749CA4-97F7-40CD-BA69-7522AC9E0912}" type="presParOf" srcId="{6699433E-816D-42C6-B6DF-B1EB604BDF47}" destId="{1A81D726-32F1-4447-800D-1E995BDA44C0}" srcOrd="8" destOrd="0" presId="urn:microsoft.com/office/officeart/2005/8/layout/vProcess5"/>
    <dgm:cxn modelId="{C9152326-1690-4862-BDCB-CB0D7EFB1CB8}" type="presParOf" srcId="{6699433E-816D-42C6-B6DF-B1EB604BDF47}" destId="{C515E7E3-BA47-4AE1-979B-F36AAD74E201}" srcOrd="9" destOrd="0" presId="urn:microsoft.com/office/officeart/2005/8/layout/vProcess5"/>
    <dgm:cxn modelId="{752A4342-F50C-4C08-9A1F-CE5739E4DA77}" type="presParOf" srcId="{6699433E-816D-42C6-B6DF-B1EB604BDF47}" destId="{10A451DE-AA07-4F29-AC8D-1555A3001FD1}" srcOrd="10" destOrd="0" presId="urn:microsoft.com/office/officeart/2005/8/layout/vProcess5"/>
    <dgm:cxn modelId="{6AC8671A-5D8B-4E65-9249-27E7E6E1E704}" type="presParOf" srcId="{6699433E-816D-42C6-B6DF-B1EB604BDF47}" destId="{52B4660B-1C96-4510-95CD-0F4D2A7E58B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DA42B6-8DA5-4B65-9B62-399C9109C069}" type="doc">
      <dgm:prSet loTypeId="urn:microsoft.com/office/officeart/2005/8/layout/vProcess5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3D796D5-E1F3-4205-B332-16078BB6175A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Второй раздел Речи Посполитой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516699-57CE-4A1C-9613-33A62A132606}" type="parTrans" cxnId="{2FE1C582-BBF2-4874-9830-762F53125319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8615F1-43E8-43D3-B76C-6D131F477753}" type="sibTrans" cxnId="{2FE1C582-BBF2-4874-9830-762F53125319}">
      <dgm:prSet custT="1"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BC7A8E-4232-4BEB-A43F-5B4A3FB51DCA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Восстание 1794 г. под руководством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Т.Костюшко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C25635-DDCB-46B8-A63F-79ACC957C535}" type="parTrans" cxnId="{56CA23B6-6554-4176-922F-3D12D2F0EB87}">
      <dgm:prSet/>
      <dgm:spPr/>
      <dgm:t>
        <a:bodyPr/>
        <a:lstStyle/>
        <a:p>
          <a:endParaRPr lang="ru-RU"/>
        </a:p>
      </dgm:t>
    </dgm:pt>
    <dgm:pt modelId="{9CC64A92-B227-4C1B-BBE3-50CA2DB36E89}" type="sibTrans" cxnId="{56CA23B6-6554-4176-922F-3D12D2F0EB87}">
      <dgm:prSet/>
      <dgm:spPr/>
      <dgm:t>
        <a:bodyPr/>
        <a:lstStyle/>
        <a:p>
          <a:endParaRPr lang="ru-RU"/>
        </a:p>
      </dgm:t>
    </dgm:pt>
    <dgm:pt modelId="{8CC2597D-5C16-49F4-AE69-E9C9727B5574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Окончательная ликвидация Речи Посполитой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DEDA19-BEDB-42B9-A1AD-EAD8DC3AAC05}" type="parTrans" cxnId="{A9851858-CC5F-4989-AB20-AE2B3B637A79}">
      <dgm:prSet/>
      <dgm:spPr/>
      <dgm:t>
        <a:bodyPr/>
        <a:lstStyle/>
        <a:p>
          <a:endParaRPr lang="ru-RU"/>
        </a:p>
      </dgm:t>
    </dgm:pt>
    <dgm:pt modelId="{FAA0AD71-7A54-4C78-BCDF-C25A02DF3A59}" type="sibTrans" cxnId="{A9851858-CC5F-4989-AB20-AE2B3B637A79}">
      <dgm:prSet/>
      <dgm:spPr/>
      <dgm:t>
        <a:bodyPr/>
        <a:lstStyle/>
        <a:p>
          <a:endParaRPr lang="ru-RU"/>
        </a:p>
      </dgm:t>
    </dgm:pt>
    <dgm:pt modelId="{08B13786-7DA5-4912-A571-9CD0C022B00E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Отречение Станислава Августа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Понятовского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от престола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02A46-6612-4099-A3A4-60663A336466}" type="parTrans" cxnId="{DEE9D103-8852-4D16-A5FC-ACDBF4211C2D}">
      <dgm:prSet/>
      <dgm:spPr/>
    </dgm:pt>
    <dgm:pt modelId="{80CF4743-7D12-4D2E-9C42-0DFC7D51EE19}" type="sibTrans" cxnId="{DEE9D103-8852-4D16-A5FC-ACDBF4211C2D}">
      <dgm:prSet/>
      <dgm:spPr/>
    </dgm:pt>
    <dgm:pt modelId="{AFB90EB9-5334-4258-ACE6-9A36FDFF8832}" type="pres">
      <dgm:prSet presAssocID="{EEDA42B6-8DA5-4B65-9B62-399C9109C06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44F54-E312-49C8-806A-D7487F581999}" type="pres">
      <dgm:prSet presAssocID="{EEDA42B6-8DA5-4B65-9B62-399C9109C069}" presName="dummyMaxCanvas" presStyleCnt="0">
        <dgm:presLayoutVars/>
      </dgm:prSet>
      <dgm:spPr/>
    </dgm:pt>
    <dgm:pt modelId="{4030D259-20B7-4C02-A582-A208BA5519EB}" type="pres">
      <dgm:prSet presAssocID="{EEDA42B6-8DA5-4B65-9B62-399C9109C06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0F8D5-3A11-44DC-9FDB-D5BEF0F15164}" type="pres">
      <dgm:prSet presAssocID="{EEDA42B6-8DA5-4B65-9B62-399C9109C06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BC6A7-7028-48EC-90B3-AD7D4A59CD83}" type="pres">
      <dgm:prSet presAssocID="{EEDA42B6-8DA5-4B65-9B62-399C9109C06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B9ED7-B065-4404-B9DC-5B86AD4F86C3}" type="pres">
      <dgm:prSet presAssocID="{EEDA42B6-8DA5-4B65-9B62-399C9109C06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2E7B6-46C0-458C-BBB9-661CB55AA0C6}" type="pres">
      <dgm:prSet presAssocID="{EEDA42B6-8DA5-4B65-9B62-399C9109C06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F92F3-F246-48D6-A4F0-7C1014EB0FF9}" type="pres">
      <dgm:prSet presAssocID="{EEDA42B6-8DA5-4B65-9B62-399C9109C06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41A5B-7544-4570-A510-9738957F2CB3}" type="pres">
      <dgm:prSet presAssocID="{EEDA42B6-8DA5-4B65-9B62-399C9109C06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D2975-2D41-4B66-BF3D-06FECF02862B}" type="pres">
      <dgm:prSet presAssocID="{EEDA42B6-8DA5-4B65-9B62-399C9109C06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E718F0-C31D-42C0-A259-2C7243F986DB}" type="pres">
      <dgm:prSet presAssocID="{EEDA42B6-8DA5-4B65-9B62-399C9109C06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F80AC-1BFB-47AA-975B-F36318CD42C2}" type="pres">
      <dgm:prSet presAssocID="{EEDA42B6-8DA5-4B65-9B62-399C9109C06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B00C11-47D2-46CF-ADD9-D37321F4DF43}" type="pres">
      <dgm:prSet presAssocID="{EEDA42B6-8DA5-4B65-9B62-399C9109C06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E1C582-BBF2-4874-9830-762F53125319}" srcId="{EEDA42B6-8DA5-4B65-9B62-399C9109C069}" destId="{E3D796D5-E1F3-4205-B332-16078BB6175A}" srcOrd="0" destOrd="0" parTransId="{5B516699-57CE-4A1C-9613-33A62A132606}" sibTransId="{388615F1-43E8-43D3-B76C-6D131F477753}"/>
    <dgm:cxn modelId="{2201B8D4-0CA7-44F8-888D-AE58F08DE6A1}" type="presOf" srcId="{FAA0AD71-7A54-4C78-BCDF-C25A02DF3A59}" destId="{39641A5B-7544-4570-A510-9738957F2CB3}" srcOrd="0" destOrd="0" presId="urn:microsoft.com/office/officeart/2005/8/layout/vProcess5"/>
    <dgm:cxn modelId="{EBA1BD74-47BA-4B5F-AF3C-AE66BF8BBDEB}" type="presOf" srcId="{EEDA42B6-8DA5-4B65-9B62-399C9109C069}" destId="{AFB90EB9-5334-4258-ACE6-9A36FDFF8832}" srcOrd="0" destOrd="0" presId="urn:microsoft.com/office/officeart/2005/8/layout/vProcess5"/>
    <dgm:cxn modelId="{EC1B56F4-5AFE-401F-91A8-08496FD423E8}" type="presOf" srcId="{8CC2597D-5C16-49F4-AE69-E9C9727B5574}" destId="{21BBC6A7-7028-48EC-90B3-AD7D4A59CD83}" srcOrd="0" destOrd="0" presId="urn:microsoft.com/office/officeart/2005/8/layout/vProcess5"/>
    <dgm:cxn modelId="{1C21943A-AD5D-42C9-9C02-C7B43B403927}" type="presOf" srcId="{E3D796D5-E1F3-4205-B332-16078BB6175A}" destId="{4030D259-20B7-4C02-A582-A208BA5519EB}" srcOrd="0" destOrd="0" presId="urn:microsoft.com/office/officeart/2005/8/layout/vProcess5"/>
    <dgm:cxn modelId="{D715CB4E-2066-4F66-A00C-399CA6630F0D}" type="presOf" srcId="{8CC2597D-5C16-49F4-AE69-E9C9727B5574}" destId="{B71F80AC-1BFB-47AA-975B-F36318CD42C2}" srcOrd="1" destOrd="0" presId="urn:microsoft.com/office/officeart/2005/8/layout/vProcess5"/>
    <dgm:cxn modelId="{EF98B126-C862-47AC-A686-B8004F2EEBB8}" type="presOf" srcId="{D6BC7A8E-4232-4BEB-A43F-5B4A3FB51DCA}" destId="{9100F8D5-3A11-44DC-9FDB-D5BEF0F15164}" srcOrd="0" destOrd="0" presId="urn:microsoft.com/office/officeart/2005/8/layout/vProcess5"/>
    <dgm:cxn modelId="{6F06D464-2064-481A-8DF7-746D48543831}" type="presOf" srcId="{08B13786-7DA5-4912-A571-9CD0C022B00E}" destId="{95AB9ED7-B065-4404-B9DC-5B86AD4F86C3}" srcOrd="0" destOrd="0" presId="urn:microsoft.com/office/officeart/2005/8/layout/vProcess5"/>
    <dgm:cxn modelId="{56CA23B6-6554-4176-922F-3D12D2F0EB87}" srcId="{EEDA42B6-8DA5-4B65-9B62-399C9109C069}" destId="{D6BC7A8E-4232-4BEB-A43F-5B4A3FB51DCA}" srcOrd="1" destOrd="0" parTransId="{E5C25635-DDCB-46B8-A63F-79ACC957C535}" sibTransId="{9CC64A92-B227-4C1B-BBE3-50CA2DB36E89}"/>
    <dgm:cxn modelId="{B30023E6-4458-414B-B8EF-52B4291C4121}" type="presOf" srcId="{9CC64A92-B227-4C1B-BBE3-50CA2DB36E89}" destId="{0E4F92F3-F246-48D6-A4F0-7C1014EB0FF9}" srcOrd="0" destOrd="0" presId="urn:microsoft.com/office/officeart/2005/8/layout/vProcess5"/>
    <dgm:cxn modelId="{41CE130A-3FF1-4647-84CF-1A4D58E5828D}" type="presOf" srcId="{E3D796D5-E1F3-4205-B332-16078BB6175A}" destId="{998D2975-2D41-4B66-BF3D-06FECF02862B}" srcOrd="1" destOrd="0" presId="urn:microsoft.com/office/officeart/2005/8/layout/vProcess5"/>
    <dgm:cxn modelId="{2E75D180-F922-40C5-A630-27E9C84853B7}" type="presOf" srcId="{08B13786-7DA5-4912-A571-9CD0C022B00E}" destId="{EEB00C11-47D2-46CF-ADD9-D37321F4DF43}" srcOrd="1" destOrd="0" presId="urn:microsoft.com/office/officeart/2005/8/layout/vProcess5"/>
    <dgm:cxn modelId="{3B2E8FD9-83DB-4CFE-B9DA-2FE481C07D4A}" type="presOf" srcId="{388615F1-43E8-43D3-B76C-6D131F477753}" destId="{2D72E7B6-46C0-458C-BBB9-661CB55AA0C6}" srcOrd="0" destOrd="0" presId="urn:microsoft.com/office/officeart/2005/8/layout/vProcess5"/>
    <dgm:cxn modelId="{DEE9D103-8852-4D16-A5FC-ACDBF4211C2D}" srcId="{EEDA42B6-8DA5-4B65-9B62-399C9109C069}" destId="{08B13786-7DA5-4912-A571-9CD0C022B00E}" srcOrd="3" destOrd="0" parTransId="{1C702A46-6612-4099-A3A4-60663A336466}" sibTransId="{80CF4743-7D12-4D2E-9C42-0DFC7D51EE19}"/>
    <dgm:cxn modelId="{A9851858-CC5F-4989-AB20-AE2B3B637A79}" srcId="{EEDA42B6-8DA5-4B65-9B62-399C9109C069}" destId="{8CC2597D-5C16-49F4-AE69-E9C9727B5574}" srcOrd="2" destOrd="0" parTransId="{16DEDA19-BEDB-42B9-A1AD-EAD8DC3AAC05}" sibTransId="{FAA0AD71-7A54-4C78-BCDF-C25A02DF3A59}"/>
    <dgm:cxn modelId="{C8DD3E3C-8099-4807-BF1E-0935407DA0A1}" type="presOf" srcId="{D6BC7A8E-4232-4BEB-A43F-5B4A3FB51DCA}" destId="{A6E718F0-C31D-42C0-A259-2C7243F986DB}" srcOrd="1" destOrd="0" presId="urn:microsoft.com/office/officeart/2005/8/layout/vProcess5"/>
    <dgm:cxn modelId="{78BD309B-0784-4C6C-B513-6D93167611BA}" type="presParOf" srcId="{AFB90EB9-5334-4258-ACE6-9A36FDFF8832}" destId="{83144F54-E312-49C8-806A-D7487F581999}" srcOrd="0" destOrd="0" presId="urn:microsoft.com/office/officeart/2005/8/layout/vProcess5"/>
    <dgm:cxn modelId="{A04CA811-4A0D-4861-BC2C-CBD9B6D7B391}" type="presParOf" srcId="{AFB90EB9-5334-4258-ACE6-9A36FDFF8832}" destId="{4030D259-20B7-4C02-A582-A208BA5519EB}" srcOrd="1" destOrd="0" presId="urn:microsoft.com/office/officeart/2005/8/layout/vProcess5"/>
    <dgm:cxn modelId="{EC205332-874F-4EE7-8612-C6765839C413}" type="presParOf" srcId="{AFB90EB9-5334-4258-ACE6-9A36FDFF8832}" destId="{9100F8D5-3A11-44DC-9FDB-D5BEF0F15164}" srcOrd="2" destOrd="0" presId="urn:microsoft.com/office/officeart/2005/8/layout/vProcess5"/>
    <dgm:cxn modelId="{8FE78CE0-6594-48C6-8297-201A5104FF17}" type="presParOf" srcId="{AFB90EB9-5334-4258-ACE6-9A36FDFF8832}" destId="{21BBC6A7-7028-48EC-90B3-AD7D4A59CD83}" srcOrd="3" destOrd="0" presId="urn:microsoft.com/office/officeart/2005/8/layout/vProcess5"/>
    <dgm:cxn modelId="{63F3ED6A-4DB0-4964-99FD-1C7FB02EB61C}" type="presParOf" srcId="{AFB90EB9-5334-4258-ACE6-9A36FDFF8832}" destId="{95AB9ED7-B065-4404-B9DC-5B86AD4F86C3}" srcOrd="4" destOrd="0" presId="urn:microsoft.com/office/officeart/2005/8/layout/vProcess5"/>
    <dgm:cxn modelId="{B1539D37-7A1F-4BB0-9FE2-40FD94BEDE61}" type="presParOf" srcId="{AFB90EB9-5334-4258-ACE6-9A36FDFF8832}" destId="{2D72E7B6-46C0-458C-BBB9-661CB55AA0C6}" srcOrd="5" destOrd="0" presId="urn:microsoft.com/office/officeart/2005/8/layout/vProcess5"/>
    <dgm:cxn modelId="{805715FE-EC82-4175-A46A-241B35DD371F}" type="presParOf" srcId="{AFB90EB9-5334-4258-ACE6-9A36FDFF8832}" destId="{0E4F92F3-F246-48D6-A4F0-7C1014EB0FF9}" srcOrd="6" destOrd="0" presId="urn:microsoft.com/office/officeart/2005/8/layout/vProcess5"/>
    <dgm:cxn modelId="{F02C7F02-FEEE-4972-AE6D-73C04F706762}" type="presParOf" srcId="{AFB90EB9-5334-4258-ACE6-9A36FDFF8832}" destId="{39641A5B-7544-4570-A510-9738957F2CB3}" srcOrd="7" destOrd="0" presId="urn:microsoft.com/office/officeart/2005/8/layout/vProcess5"/>
    <dgm:cxn modelId="{73105940-D102-45C7-8E1E-9BAD861F657C}" type="presParOf" srcId="{AFB90EB9-5334-4258-ACE6-9A36FDFF8832}" destId="{998D2975-2D41-4B66-BF3D-06FECF02862B}" srcOrd="8" destOrd="0" presId="urn:microsoft.com/office/officeart/2005/8/layout/vProcess5"/>
    <dgm:cxn modelId="{8F336046-EE45-4CEF-9AB7-D3BD0C50D891}" type="presParOf" srcId="{AFB90EB9-5334-4258-ACE6-9A36FDFF8832}" destId="{A6E718F0-C31D-42C0-A259-2C7243F986DB}" srcOrd="9" destOrd="0" presId="urn:microsoft.com/office/officeart/2005/8/layout/vProcess5"/>
    <dgm:cxn modelId="{589B38FF-2395-43FC-BA3F-056042DB87B6}" type="presParOf" srcId="{AFB90EB9-5334-4258-ACE6-9A36FDFF8832}" destId="{B71F80AC-1BFB-47AA-975B-F36318CD42C2}" srcOrd="10" destOrd="0" presId="urn:microsoft.com/office/officeart/2005/8/layout/vProcess5"/>
    <dgm:cxn modelId="{BF45A088-00B9-4920-867C-278EA3F01811}" type="presParOf" srcId="{AFB90EB9-5334-4258-ACE6-9A36FDFF8832}" destId="{EEB00C11-47D2-46CF-ADD9-D37321F4DF4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279BBBF-C10A-482E-8479-25813445DCAA}" type="doc">
      <dgm:prSet loTypeId="urn:microsoft.com/office/officeart/2005/8/layout/chevron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69C1DE8-DCBB-4B70-BD5F-B5EF1D8D7E1F}">
      <dgm:prSet phldrT="[Текст]" custT="1"/>
      <dgm:spPr/>
      <dgm:t>
        <a:bodyPr/>
        <a:lstStyle/>
        <a:p>
          <a:r>
            <a:rPr lang="ru-RU" sz="2800" b="1" dirty="0" smtClean="0">
              <a:effectLst/>
            </a:rPr>
            <a:t>К России</a:t>
          </a:r>
          <a:endParaRPr lang="ru-RU" sz="2800" b="1" dirty="0">
            <a:effectLst/>
          </a:endParaRPr>
        </a:p>
      </dgm:t>
    </dgm:pt>
    <dgm:pt modelId="{A3062846-01E8-4091-8F32-812981633AB8}" type="parTrans" cxnId="{38B37F87-7285-448F-8245-37B9F8A6DD37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DD6F404B-D693-494F-8B04-DF9FC2738180}" type="sibTrans" cxnId="{38B37F87-7285-448F-8245-37B9F8A6DD37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A5734D3C-F814-47DC-8926-56B5C16067E6}">
      <dgm:prSet phldrT="[Текст]" custT="1"/>
      <dgm:spPr/>
      <dgm:t>
        <a:bodyPr/>
        <a:lstStyle/>
        <a:p>
          <a:r>
            <a:rPr lang="ru-RU" sz="2800" b="1" dirty="0" smtClean="0">
              <a:effectLst/>
            </a:rPr>
            <a:t>К Пруссии</a:t>
          </a:r>
          <a:endParaRPr lang="ru-RU" sz="2800" b="1" dirty="0">
            <a:effectLst/>
          </a:endParaRPr>
        </a:p>
      </dgm:t>
    </dgm:pt>
    <dgm:pt modelId="{AD1BCB63-4558-4920-9BF0-55D25FF954F9}" type="parTrans" cxnId="{F6796611-4AB9-42BB-9842-BE533F1D73EC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5244350E-3C4C-4D4C-B999-9F738DCBF944}" type="sibTrans" cxnId="{F6796611-4AB9-42BB-9842-BE533F1D73EC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759DEA01-3707-42F4-9235-A27DD3693C84}">
      <dgm:prSet phldrT="[Текст]" custT="1"/>
      <dgm:spPr/>
      <dgm:t>
        <a:bodyPr/>
        <a:lstStyle/>
        <a:p>
          <a:r>
            <a:rPr lang="ru-RU" sz="2800" b="1" dirty="0" smtClean="0">
              <a:effectLst/>
            </a:rPr>
            <a:t>К Австрии</a:t>
          </a:r>
          <a:endParaRPr lang="ru-RU" sz="2800" b="1" dirty="0">
            <a:effectLst/>
          </a:endParaRPr>
        </a:p>
      </dgm:t>
    </dgm:pt>
    <dgm:pt modelId="{5407BA7C-1A64-4652-913E-AF9D8929F2CC}" type="parTrans" cxnId="{6A4CA478-12B2-4C9A-A065-6CAA0A2232EA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350AC56D-37FB-4287-8757-319C93BCFF44}" type="sibTrans" cxnId="{6A4CA478-12B2-4C9A-A065-6CAA0A2232EA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7A57C139-53AC-4762-A087-2A54B4D0087F}">
      <dgm:prSet phldrT="[Текст]" custT="1"/>
      <dgm:spPr/>
      <dgm:t>
        <a:bodyPr/>
        <a:lstStyle/>
        <a:p>
          <a:r>
            <a:rPr lang="ru-RU" sz="2800" b="1" smtClean="0">
              <a:effectLst/>
            </a:rPr>
            <a:t>литовские </a:t>
          </a:r>
          <a:r>
            <a:rPr lang="ru-RU" sz="2800" b="1" dirty="0" smtClean="0">
              <a:effectLst/>
            </a:rPr>
            <a:t>(белорусские) и украинские земли к востоку от Буга и линии Немиров-Гродно</a:t>
          </a:r>
          <a:endParaRPr lang="ru-RU" sz="2800" b="1" dirty="0">
            <a:effectLst/>
          </a:endParaRPr>
        </a:p>
      </dgm:t>
    </dgm:pt>
    <dgm:pt modelId="{B2956130-5B1B-4736-BA60-DD68D6D09438}" type="parTrans" cxnId="{CB746975-F8AE-4E80-A234-0EACC34A7830}">
      <dgm:prSet/>
      <dgm:spPr/>
      <dgm:t>
        <a:bodyPr/>
        <a:lstStyle/>
        <a:p>
          <a:endParaRPr lang="ru-RU" b="1">
            <a:effectLst/>
          </a:endParaRPr>
        </a:p>
      </dgm:t>
    </dgm:pt>
    <dgm:pt modelId="{BA48BA76-5EE3-4E2E-B485-C8B71095503F}" type="sibTrans" cxnId="{CB746975-F8AE-4E80-A234-0EACC34A7830}">
      <dgm:prSet/>
      <dgm:spPr/>
      <dgm:t>
        <a:bodyPr/>
        <a:lstStyle/>
        <a:p>
          <a:endParaRPr lang="ru-RU" b="1">
            <a:effectLst/>
          </a:endParaRPr>
        </a:p>
      </dgm:t>
    </dgm:pt>
    <dgm:pt modelId="{4DA30590-6FC9-4EF4-91A1-D27243885EB3}">
      <dgm:prSet phldrT="[Текст]" custT="1"/>
      <dgm:spPr/>
      <dgm:t>
        <a:bodyPr/>
        <a:lstStyle/>
        <a:p>
          <a:r>
            <a:rPr lang="ru-RU" sz="2800" b="1" dirty="0" smtClean="0">
              <a:effectLst/>
            </a:rPr>
            <a:t>территории, к западу от p. Вислы, Буга и Немана вместе с Варшавой, </a:t>
          </a:r>
          <a:r>
            <a:rPr lang="ru-RU" sz="2800" b="1" dirty="0" err="1" smtClean="0">
              <a:effectLst/>
            </a:rPr>
            <a:t>Жемайтия</a:t>
          </a:r>
          <a:endParaRPr lang="ru-RU" sz="2800" b="1" dirty="0">
            <a:effectLst/>
          </a:endParaRPr>
        </a:p>
      </dgm:t>
    </dgm:pt>
    <dgm:pt modelId="{808F22C1-4C54-4625-A8C9-640206D91E79}" type="parTrans" cxnId="{73D94E53-B421-477F-9321-C2EF3A2CBDF6}">
      <dgm:prSet/>
      <dgm:spPr/>
      <dgm:t>
        <a:bodyPr/>
        <a:lstStyle/>
        <a:p>
          <a:endParaRPr lang="ru-RU" b="1">
            <a:effectLst/>
          </a:endParaRPr>
        </a:p>
      </dgm:t>
    </dgm:pt>
    <dgm:pt modelId="{EAD7151A-19C1-4542-A078-535D19D623BB}" type="sibTrans" cxnId="{73D94E53-B421-477F-9321-C2EF3A2CBDF6}">
      <dgm:prSet/>
      <dgm:spPr/>
      <dgm:t>
        <a:bodyPr/>
        <a:lstStyle/>
        <a:p>
          <a:endParaRPr lang="ru-RU" b="1">
            <a:effectLst/>
          </a:endParaRPr>
        </a:p>
      </dgm:t>
    </dgm:pt>
    <dgm:pt modelId="{FB9ACEFC-884D-4CF9-8DE9-534500249ECF}">
      <dgm:prSet phldrT="[Текст]" custT="1"/>
      <dgm:spPr/>
      <dgm:t>
        <a:bodyPr/>
        <a:lstStyle/>
        <a:p>
          <a:r>
            <a:rPr lang="ru-RU" sz="2800" b="1" smtClean="0">
              <a:effectLst/>
            </a:rPr>
            <a:t>Краков </a:t>
          </a:r>
          <a:r>
            <a:rPr lang="ru-RU" sz="2800" b="1" dirty="0" smtClean="0">
              <a:effectLst/>
            </a:rPr>
            <a:t>и часть Малой Польши</a:t>
          </a:r>
          <a:endParaRPr lang="ru-RU" sz="2800" b="1" dirty="0">
            <a:effectLst/>
          </a:endParaRPr>
        </a:p>
      </dgm:t>
    </dgm:pt>
    <dgm:pt modelId="{6EB2F5E7-1B63-4A85-9FEA-76F5BFCA4885}" type="parTrans" cxnId="{38A2152C-1D13-4476-A7C4-916D9C20737B}">
      <dgm:prSet/>
      <dgm:spPr/>
      <dgm:t>
        <a:bodyPr/>
        <a:lstStyle/>
        <a:p>
          <a:endParaRPr lang="ru-RU" b="1">
            <a:effectLst/>
          </a:endParaRPr>
        </a:p>
      </dgm:t>
    </dgm:pt>
    <dgm:pt modelId="{A22C8617-75A8-4946-A999-0161A9B201D5}" type="sibTrans" cxnId="{38A2152C-1D13-4476-A7C4-916D9C20737B}">
      <dgm:prSet/>
      <dgm:spPr/>
      <dgm:t>
        <a:bodyPr/>
        <a:lstStyle/>
        <a:p>
          <a:endParaRPr lang="ru-RU" b="1">
            <a:effectLst/>
          </a:endParaRPr>
        </a:p>
      </dgm:t>
    </dgm:pt>
    <dgm:pt modelId="{7C83124C-1062-4D48-B915-DBC94201E898}" type="pres">
      <dgm:prSet presAssocID="{3279BBBF-C10A-482E-8479-25813445DCA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23E054-8C02-41CF-88A9-EF60922AFEBE}" type="pres">
      <dgm:prSet presAssocID="{369C1DE8-DCBB-4B70-BD5F-B5EF1D8D7E1F}" presName="composite" presStyleCnt="0"/>
      <dgm:spPr/>
    </dgm:pt>
    <dgm:pt modelId="{E2299B49-3C89-4D48-B771-124A62E50816}" type="pres">
      <dgm:prSet presAssocID="{369C1DE8-DCBB-4B70-BD5F-B5EF1D8D7E1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E80F0-CE11-4FAC-A7FB-062FD5F26A75}" type="pres">
      <dgm:prSet presAssocID="{369C1DE8-DCBB-4B70-BD5F-B5EF1D8D7E1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86E74-BD16-4E24-9E27-48EF7F47150B}" type="pres">
      <dgm:prSet presAssocID="{DD6F404B-D693-494F-8B04-DF9FC2738180}" presName="sp" presStyleCnt="0"/>
      <dgm:spPr/>
    </dgm:pt>
    <dgm:pt modelId="{374EAD2B-46E7-4591-830D-8F4E924EDC4F}" type="pres">
      <dgm:prSet presAssocID="{A5734D3C-F814-47DC-8926-56B5C16067E6}" presName="composite" presStyleCnt="0"/>
      <dgm:spPr/>
    </dgm:pt>
    <dgm:pt modelId="{172F8F3C-20AB-4E85-BC4C-19B24F88E5A8}" type="pres">
      <dgm:prSet presAssocID="{A5734D3C-F814-47DC-8926-56B5C16067E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FCE84A-9E17-45F9-956A-292E2CAA9EB3}" type="pres">
      <dgm:prSet presAssocID="{A5734D3C-F814-47DC-8926-56B5C16067E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00823-0037-4F25-BB3D-95F14A2F0F49}" type="pres">
      <dgm:prSet presAssocID="{5244350E-3C4C-4D4C-B999-9F738DCBF944}" presName="sp" presStyleCnt="0"/>
      <dgm:spPr/>
    </dgm:pt>
    <dgm:pt modelId="{E7D93459-CA8C-4940-96C4-1004E5DA6A80}" type="pres">
      <dgm:prSet presAssocID="{759DEA01-3707-42F4-9235-A27DD3693C84}" presName="composite" presStyleCnt="0"/>
      <dgm:spPr/>
    </dgm:pt>
    <dgm:pt modelId="{879EEA92-EC73-4518-9C48-71D9026FE358}" type="pres">
      <dgm:prSet presAssocID="{759DEA01-3707-42F4-9235-A27DD3693C8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5940E-812D-4EDE-B972-1DC6B53AF7BD}" type="pres">
      <dgm:prSet presAssocID="{759DEA01-3707-42F4-9235-A27DD3693C8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D94E53-B421-477F-9321-C2EF3A2CBDF6}" srcId="{A5734D3C-F814-47DC-8926-56B5C16067E6}" destId="{4DA30590-6FC9-4EF4-91A1-D27243885EB3}" srcOrd="0" destOrd="0" parTransId="{808F22C1-4C54-4625-A8C9-640206D91E79}" sibTransId="{EAD7151A-19C1-4542-A078-535D19D623BB}"/>
    <dgm:cxn modelId="{F6796611-4AB9-42BB-9842-BE533F1D73EC}" srcId="{3279BBBF-C10A-482E-8479-25813445DCAA}" destId="{A5734D3C-F814-47DC-8926-56B5C16067E6}" srcOrd="1" destOrd="0" parTransId="{AD1BCB63-4558-4920-9BF0-55D25FF954F9}" sibTransId="{5244350E-3C4C-4D4C-B999-9F738DCBF944}"/>
    <dgm:cxn modelId="{3C3BB812-5A15-48DF-9505-2BCA354A2511}" type="presOf" srcId="{7A57C139-53AC-4762-A087-2A54B4D0087F}" destId="{53EE80F0-CE11-4FAC-A7FB-062FD5F26A75}" srcOrd="0" destOrd="0" presId="urn:microsoft.com/office/officeart/2005/8/layout/chevron2"/>
    <dgm:cxn modelId="{80707B10-E967-4D96-8C26-99E7F2E00A85}" type="presOf" srcId="{759DEA01-3707-42F4-9235-A27DD3693C84}" destId="{879EEA92-EC73-4518-9C48-71D9026FE358}" srcOrd="0" destOrd="0" presId="urn:microsoft.com/office/officeart/2005/8/layout/chevron2"/>
    <dgm:cxn modelId="{D32A2C9D-A6A3-48C1-BB2E-0CD4B342E466}" type="presOf" srcId="{369C1DE8-DCBB-4B70-BD5F-B5EF1D8D7E1F}" destId="{E2299B49-3C89-4D48-B771-124A62E50816}" srcOrd="0" destOrd="0" presId="urn:microsoft.com/office/officeart/2005/8/layout/chevron2"/>
    <dgm:cxn modelId="{38B37F87-7285-448F-8245-37B9F8A6DD37}" srcId="{3279BBBF-C10A-482E-8479-25813445DCAA}" destId="{369C1DE8-DCBB-4B70-BD5F-B5EF1D8D7E1F}" srcOrd="0" destOrd="0" parTransId="{A3062846-01E8-4091-8F32-812981633AB8}" sibTransId="{DD6F404B-D693-494F-8B04-DF9FC2738180}"/>
    <dgm:cxn modelId="{10F2B7EC-EB2C-4893-A8B8-ABF48158C699}" type="presOf" srcId="{4DA30590-6FC9-4EF4-91A1-D27243885EB3}" destId="{EBFCE84A-9E17-45F9-956A-292E2CAA9EB3}" srcOrd="0" destOrd="0" presId="urn:microsoft.com/office/officeart/2005/8/layout/chevron2"/>
    <dgm:cxn modelId="{6A4CA478-12B2-4C9A-A065-6CAA0A2232EA}" srcId="{3279BBBF-C10A-482E-8479-25813445DCAA}" destId="{759DEA01-3707-42F4-9235-A27DD3693C84}" srcOrd="2" destOrd="0" parTransId="{5407BA7C-1A64-4652-913E-AF9D8929F2CC}" sibTransId="{350AC56D-37FB-4287-8757-319C93BCFF44}"/>
    <dgm:cxn modelId="{2C092218-C567-4FF1-8E4F-EBFB0CA8FE2B}" type="presOf" srcId="{3279BBBF-C10A-482E-8479-25813445DCAA}" destId="{7C83124C-1062-4D48-B915-DBC94201E898}" srcOrd="0" destOrd="0" presId="urn:microsoft.com/office/officeart/2005/8/layout/chevron2"/>
    <dgm:cxn modelId="{38A2152C-1D13-4476-A7C4-916D9C20737B}" srcId="{759DEA01-3707-42F4-9235-A27DD3693C84}" destId="{FB9ACEFC-884D-4CF9-8DE9-534500249ECF}" srcOrd="0" destOrd="0" parTransId="{6EB2F5E7-1B63-4A85-9FEA-76F5BFCA4885}" sibTransId="{A22C8617-75A8-4946-A999-0161A9B201D5}"/>
    <dgm:cxn modelId="{CB746975-F8AE-4E80-A234-0EACC34A7830}" srcId="{369C1DE8-DCBB-4B70-BD5F-B5EF1D8D7E1F}" destId="{7A57C139-53AC-4762-A087-2A54B4D0087F}" srcOrd="0" destOrd="0" parTransId="{B2956130-5B1B-4736-BA60-DD68D6D09438}" sibTransId="{BA48BA76-5EE3-4E2E-B485-C8B71095503F}"/>
    <dgm:cxn modelId="{7760198E-9EEB-4ECD-867E-B78BDE10133C}" type="presOf" srcId="{A5734D3C-F814-47DC-8926-56B5C16067E6}" destId="{172F8F3C-20AB-4E85-BC4C-19B24F88E5A8}" srcOrd="0" destOrd="0" presId="urn:microsoft.com/office/officeart/2005/8/layout/chevron2"/>
    <dgm:cxn modelId="{3DA24947-2436-49C3-988C-86A411F01FFB}" type="presOf" srcId="{FB9ACEFC-884D-4CF9-8DE9-534500249ECF}" destId="{B3D5940E-812D-4EDE-B972-1DC6B53AF7BD}" srcOrd="0" destOrd="0" presId="urn:microsoft.com/office/officeart/2005/8/layout/chevron2"/>
    <dgm:cxn modelId="{13D7A65E-F04B-4C32-AF27-4C80597ADFCA}" type="presParOf" srcId="{7C83124C-1062-4D48-B915-DBC94201E898}" destId="{A223E054-8C02-41CF-88A9-EF60922AFEBE}" srcOrd="0" destOrd="0" presId="urn:microsoft.com/office/officeart/2005/8/layout/chevron2"/>
    <dgm:cxn modelId="{784E9CBC-AB4C-40C5-8DF4-93B091CBA473}" type="presParOf" srcId="{A223E054-8C02-41CF-88A9-EF60922AFEBE}" destId="{E2299B49-3C89-4D48-B771-124A62E50816}" srcOrd="0" destOrd="0" presId="urn:microsoft.com/office/officeart/2005/8/layout/chevron2"/>
    <dgm:cxn modelId="{86E6D0F3-8B76-4042-A281-9CD75880B10A}" type="presParOf" srcId="{A223E054-8C02-41CF-88A9-EF60922AFEBE}" destId="{53EE80F0-CE11-4FAC-A7FB-062FD5F26A75}" srcOrd="1" destOrd="0" presId="urn:microsoft.com/office/officeart/2005/8/layout/chevron2"/>
    <dgm:cxn modelId="{AAAA54F5-67B1-4153-B85C-ADE388CFC110}" type="presParOf" srcId="{7C83124C-1062-4D48-B915-DBC94201E898}" destId="{7FB86E74-BD16-4E24-9E27-48EF7F47150B}" srcOrd="1" destOrd="0" presId="urn:microsoft.com/office/officeart/2005/8/layout/chevron2"/>
    <dgm:cxn modelId="{0B280F65-BB57-4488-A671-592C119DEA26}" type="presParOf" srcId="{7C83124C-1062-4D48-B915-DBC94201E898}" destId="{374EAD2B-46E7-4591-830D-8F4E924EDC4F}" srcOrd="2" destOrd="0" presId="urn:microsoft.com/office/officeart/2005/8/layout/chevron2"/>
    <dgm:cxn modelId="{956BD102-6D7E-4AEA-A5BB-8F1DD5642C9C}" type="presParOf" srcId="{374EAD2B-46E7-4591-830D-8F4E924EDC4F}" destId="{172F8F3C-20AB-4E85-BC4C-19B24F88E5A8}" srcOrd="0" destOrd="0" presId="urn:microsoft.com/office/officeart/2005/8/layout/chevron2"/>
    <dgm:cxn modelId="{EF660BC8-F299-4AC7-92D2-E84C2BB7E057}" type="presParOf" srcId="{374EAD2B-46E7-4591-830D-8F4E924EDC4F}" destId="{EBFCE84A-9E17-45F9-956A-292E2CAA9EB3}" srcOrd="1" destOrd="0" presId="urn:microsoft.com/office/officeart/2005/8/layout/chevron2"/>
    <dgm:cxn modelId="{975D37D0-6501-4FED-AA26-56BD34ADC318}" type="presParOf" srcId="{7C83124C-1062-4D48-B915-DBC94201E898}" destId="{9B100823-0037-4F25-BB3D-95F14A2F0F49}" srcOrd="3" destOrd="0" presId="urn:microsoft.com/office/officeart/2005/8/layout/chevron2"/>
    <dgm:cxn modelId="{9920174B-2D48-4B67-B131-DD6222E9481B}" type="presParOf" srcId="{7C83124C-1062-4D48-B915-DBC94201E898}" destId="{E7D93459-CA8C-4940-96C4-1004E5DA6A80}" srcOrd="4" destOrd="0" presId="urn:microsoft.com/office/officeart/2005/8/layout/chevron2"/>
    <dgm:cxn modelId="{C8FC90FD-8B53-4A28-953C-DD6A8C31D655}" type="presParOf" srcId="{E7D93459-CA8C-4940-96C4-1004E5DA6A80}" destId="{879EEA92-EC73-4518-9C48-71D9026FE358}" srcOrd="0" destOrd="0" presId="urn:microsoft.com/office/officeart/2005/8/layout/chevron2"/>
    <dgm:cxn modelId="{56250270-9120-4128-B2FF-C4F6424EFD42}" type="presParOf" srcId="{E7D93459-CA8C-4940-96C4-1004E5DA6A80}" destId="{B3D5940E-812D-4EDE-B972-1DC6B53AF7B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670D75-7B93-4222-A461-D8F26E59F935}" type="doc">
      <dgm:prSet loTypeId="urn:microsoft.com/office/officeart/2005/8/layout/hList7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F7E9A4C-24AC-4D9A-8C37-85734434355F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Фридрих 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(король Пруссии)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0A7312-F39A-4A1F-AED1-B77B06F69A18}" type="parTrans" cxnId="{FE11ED09-D4F3-481E-B692-3ACAEEF8B36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38EA9A-4B27-4679-AB0E-29FE0066B053}" type="sibTrans" cxnId="{FE11ED09-D4F3-481E-B692-3ACAEEF8B36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314C2-D498-4940-AFC9-3A4FB6D1BDE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Екатерина 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(российская императрица)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E0FB8B-4D2F-468D-B8FF-62CD0E41DB2D}" type="parTrans" cxnId="{E2893A7C-20FB-41A1-8262-47F8014A075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560D6C-07D0-4963-8483-D79C2F63AE46}" type="sibTrans" cxnId="{E2893A7C-20FB-41A1-8262-47F8014A075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72EE9B-80D7-471A-87CA-6ECDF04BCEB3}">
      <dgm:prSet phldrT="[Текст]"/>
      <dgm:spPr/>
      <dgm:t>
        <a:bodyPr/>
        <a:lstStyle/>
        <a:p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Кауниц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(австрийский канцлер)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2B4D45-6AE9-4CFD-B336-DEF731B2360C}" type="parTrans" cxnId="{EB28BD41-363D-4F7E-8894-6B27821081A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91CBAD-80CF-4C6F-8682-482DD14F4FDC}" type="sibTrans" cxnId="{EB28BD41-363D-4F7E-8894-6B27821081A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627156-C5ED-4451-90A6-E45F29B1F0BE}" type="pres">
      <dgm:prSet presAssocID="{B9670D75-7B93-4222-A461-D8F26E59F9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327796-9694-49C0-9AC2-E2A5EB046745}" type="pres">
      <dgm:prSet presAssocID="{B9670D75-7B93-4222-A461-D8F26E59F935}" presName="fgShape" presStyleLbl="fgShp" presStyleIdx="0" presStyleCnt="1"/>
      <dgm:spPr/>
    </dgm:pt>
    <dgm:pt modelId="{601E10ED-91EC-435D-BEC1-53154363EA6F}" type="pres">
      <dgm:prSet presAssocID="{B9670D75-7B93-4222-A461-D8F26E59F935}" presName="linComp" presStyleCnt="0"/>
      <dgm:spPr/>
    </dgm:pt>
    <dgm:pt modelId="{8E9D4FF9-4F65-4960-8A03-98107AECB366}" type="pres">
      <dgm:prSet presAssocID="{AF7E9A4C-24AC-4D9A-8C37-85734434355F}" presName="compNode" presStyleCnt="0"/>
      <dgm:spPr/>
    </dgm:pt>
    <dgm:pt modelId="{64B43F97-8E71-43D2-8B98-1E97A9A93B56}" type="pres">
      <dgm:prSet presAssocID="{AF7E9A4C-24AC-4D9A-8C37-85734434355F}" presName="bkgdShape" presStyleLbl="node1" presStyleIdx="0" presStyleCnt="3"/>
      <dgm:spPr/>
      <dgm:t>
        <a:bodyPr/>
        <a:lstStyle/>
        <a:p>
          <a:endParaRPr lang="ru-RU"/>
        </a:p>
      </dgm:t>
    </dgm:pt>
    <dgm:pt modelId="{C64DDA85-0C89-4F35-885D-A6BDBF796E9B}" type="pres">
      <dgm:prSet presAssocID="{AF7E9A4C-24AC-4D9A-8C37-85734434355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15B96-1EBC-4929-9B35-58B889FB7086}" type="pres">
      <dgm:prSet presAssocID="{AF7E9A4C-24AC-4D9A-8C37-85734434355F}" presName="invisiNode" presStyleLbl="node1" presStyleIdx="0" presStyleCnt="3"/>
      <dgm:spPr/>
    </dgm:pt>
    <dgm:pt modelId="{D7CF00C7-7206-4506-A9DC-6843BE695E3F}" type="pres">
      <dgm:prSet presAssocID="{AF7E9A4C-24AC-4D9A-8C37-85734434355F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9858F12-1FCB-4E84-A2A9-A63DD558410C}" type="pres">
      <dgm:prSet presAssocID="{FC38EA9A-4B27-4679-AB0E-29FE0066B0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1D705FA-B6C7-4286-A788-7B7F6603C5A6}" type="pres">
      <dgm:prSet presAssocID="{A80314C2-D498-4940-AFC9-3A4FB6D1BDED}" presName="compNode" presStyleCnt="0"/>
      <dgm:spPr/>
    </dgm:pt>
    <dgm:pt modelId="{A24A476A-353C-4B6B-A979-78B03ABAEAE6}" type="pres">
      <dgm:prSet presAssocID="{A80314C2-D498-4940-AFC9-3A4FB6D1BDED}" presName="bkgdShape" presStyleLbl="node1" presStyleIdx="1" presStyleCnt="3"/>
      <dgm:spPr/>
      <dgm:t>
        <a:bodyPr/>
        <a:lstStyle/>
        <a:p>
          <a:endParaRPr lang="ru-RU"/>
        </a:p>
      </dgm:t>
    </dgm:pt>
    <dgm:pt modelId="{52F14C7A-9961-4D07-98BB-167993011895}" type="pres">
      <dgm:prSet presAssocID="{A80314C2-D498-4940-AFC9-3A4FB6D1BDE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A19F6-231D-453C-A5A0-0EDF2C2EF255}" type="pres">
      <dgm:prSet presAssocID="{A80314C2-D498-4940-AFC9-3A4FB6D1BDED}" presName="invisiNode" presStyleLbl="node1" presStyleIdx="1" presStyleCnt="3"/>
      <dgm:spPr/>
    </dgm:pt>
    <dgm:pt modelId="{0094CF0D-27EF-437A-A51C-DC0AAC272A6C}" type="pres">
      <dgm:prSet presAssocID="{A80314C2-D498-4940-AFC9-3A4FB6D1BDED}" presName="imagNode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22970" t="-35893" r="-40050" b="-34278"/>
          </a:stretch>
        </a:blipFill>
      </dgm:spPr>
    </dgm:pt>
    <dgm:pt modelId="{E1962749-1D43-47A9-9A54-0F012FA5B7D6}" type="pres">
      <dgm:prSet presAssocID="{DF560D6C-07D0-4963-8483-D79C2F63AE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D0559D-D843-4531-B294-CFD05F5E14C1}" type="pres">
      <dgm:prSet presAssocID="{CC72EE9B-80D7-471A-87CA-6ECDF04BCEB3}" presName="compNode" presStyleCnt="0"/>
      <dgm:spPr/>
    </dgm:pt>
    <dgm:pt modelId="{2B1A7614-C841-4A0E-9704-51C8914F7C07}" type="pres">
      <dgm:prSet presAssocID="{CC72EE9B-80D7-471A-87CA-6ECDF04BCEB3}" presName="bkgdShape" presStyleLbl="node1" presStyleIdx="2" presStyleCnt="3"/>
      <dgm:spPr/>
      <dgm:t>
        <a:bodyPr/>
        <a:lstStyle/>
        <a:p>
          <a:endParaRPr lang="ru-RU"/>
        </a:p>
      </dgm:t>
    </dgm:pt>
    <dgm:pt modelId="{4715CC36-8621-4745-A8E2-550E9140CF22}" type="pres">
      <dgm:prSet presAssocID="{CC72EE9B-80D7-471A-87CA-6ECDF04BCEB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E1660-5C08-4AD5-9CF1-3FC685080D48}" type="pres">
      <dgm:prSet presAssocID="{CC72EE9B-80D7-471A-87CA-6ECDF04BCEB3}" presName="invisiNode" presStyleLbl="node1" presStyleIdx="2" presStyleCnt="3"/>
      <dgm:spPr/>
    </dgm:pt>
    <dgm:pt modelId="{59A89F8B-3377-4D1B-8129-726228828A49}" type="pres">
      <dgm:prSet presAssocID="{CC72EE9B-80D7-471A-87CA-6ECDF04BCEB3}" presName="imagNode" presStyleLbl="fgImgPlac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 l="-838" r="1" b="-35707"/>
          </a:stretch>
        </a:blipFill>
      </dgm:spPr>
    </dgm:pt>
  </dgm:ptLst>
  <dgm:cxnLst>
    <dgm:cxn modelId="{3A61E9A9-3520-4499-B466-A7C073AAC9CC}" type="presOf" srcId="{A80314C2-D498-4940-AFC9-3A4FB6D1BDED}" destId="{52F14C7A-9961-4D07-98BB-167993011895}" srcOrd="1" destOrd="0" presId="urn:microsoft.com/office/officeart/2005/8/layout/hList7"/>
    <dgm:cxn modelId="{FE11ED09-D4F3-481E-B692-3ACAEEF8B364}" srcId="{B9670D75-7B93-4222-A461-D8F26E59F935}" destId="{AF7E9A4C-24AC-4D9A-8C37-85734434355F}" srcOrd="0" destOrd="0" parTransId="{780A7312-F39A-4A1F-AED1-B77B06F69A18}" sibTransId="{FC38EA9A-4B27-4679-AB0E-29FE0066B053}"/>
    <dgm:cxn modelId="{E2893A7C-20FB-41A1-8262-47F8014A075A}" srcId="{B9670D75-7B93-4222-A461-D8F26E59F935}" destId="{A80314C2-D498-4940-AFC9-3A4FB6D1BDED}" srcOrd="1" destOrd="0" parTransId="{55E0FB8B-4D2F-468D-B8FF-62CD0E41DB2D}" sibTransId="{DF560D6C-07D0-4963-8483-D79C2F63AE46}"/>
    <dgm:cxn modelId="{863F8CA4-A93E-4397-8173-CF3CDEE6B204}" type="presOf" srcId="{FC38EA9A-4B27-4679-AB0E-29FE0066B053}" destId="{29858F12-1FCB-4E84-A2A9-A63DD558410C}" srcOrd="0" destOrd="0" presId="urn:microsoft.com/office/officeart/2005/8/layout/hList7"/>
    <dgm:cxn modelId="{5DDA6209-F214-4849-AC55-529610C001BF}" type="presOf" srcId="{B9670D75-7B93-4222-A461-D8F26E59F935}" destId="{BB627156-C5ED-4451-90A6-E45F29B1F0BE}" srcOrd="0" destOrd="0" presId="urn:microsoft.com/office/officeart/2005/8/layout/hList7"/>
    <dgm:cxn modelId="{00DEBE50-6DB4-4D79-AD1A-F3E8847A0A39}" type="presOf" srcId="{AF7E9A4C-24AC-4D9A-8C37-85734434355F}" destId="{64B43F97-8E71-43D2-8B98-1E97A9A93B56}" srcOrd="0" destOrd="0" presId="urn:microsoft.com/office/officeart/2005/8/layout/hList7"/>
    <dgm:cxn modelId="{22B8C794-C21A-4B76-9374-60962B41B2B0}" type="presOf" srcId="{AF7E9A4C-24AC-4D9A-8C37-85734434355F}" destId="{C64DDA85-0C89-4F35-885D-A6BDBF796E9B}" srcOrd="1" destOrd="0" presId="urn:microsoft.com/office/officeart/2005/8/layout/hList7"/>
    <dgm:cxn modelId="{6F57A9DC-50EF-460B-96BC-22A1C4590ECF}" type="presOf" srcId="{DF560D6C-07D0-4963-8483-D79C2F63AE46}" destId="{E1962749-1D43-47A9-9A54-0F012FA5B7D6}" srcOrd="0" destOrd="0" presId="urn:microsoft.com/office/officeart/2005/8/layout/hList7"/>
    <dgm:cxn modelId="{E2313655-0AE4-436B-96F1-7B3DCBF87DF3}" type="presOf" srcId="{A80314C2-D498-4940-AFC9-3A4FB6D1BDED}" destId="{A24A476A-353C-4B6B-A979-78B03ABAEAE6}" srcOrd="0" destOrd="0" presId="urn:microsoft.com/office/officeart/2005/8/layout/hList7"/>
    <dgm:cxn modelId="{D505FD31-7D4F-47ED-BF43-08BB5125B9C8}" type="presOf" srcId="{CC72EE9B-80D7-471A-87CA-6ECDF04BCEB3}" destId="{4715CC36-8621-4745-A8E2-550E9140CF22}" srcOrd="1" destOrd="0" presId="urn:microsoft.com/office/officeart/2005/8/layout/hList7"/>
    <dgm:cxn modelId="{EB28BD41-363D-4F7E-8894-6B27821081A0}" srcId="{B9670D75-7B93-4222-A461-D8F26E59F935}" destId="{CC72EE9B-80D7-471A-87CA-6ECDF04BCEB3}" srcOrd="2" destOrd="0" parTransId="{762B4D45-6AE9-4CFD-B336-DEF731B2360C}" sibTransId="{1991CBAD-80CF-4C6F-8682-482DD14F4FDC}"/>
    <dgm:cxn modelId="{58D6251F-D328-432E-85DA-CBE3087C93F8}" type="presOf" srcId="{CC72EE9B-80D7-471A-87CA-6ECDF04BCEB3}" destId="{2B1A7614-C841-4A0E-9704-51C8914F7C07}" srcOrd="0" destOrd="0" presId="urn:microsoft.com/office/officeart/2005/8/layout/hList7"/>
    <dgm:cxn modelId="{E7B195C6-CF9B-480A-8C2B-D2917E7883A6}" type="presParOf" srcId="{BB627156-C5ED-4451-90A6-E45F29B1F0BE}" destId="{83327796-9694-49C0-9AC2-E2A5EB046745}" srcOrd="0" destOrd="0" presId="urn:microsoft.com/office/officeart/2005/8/layout/hList7"/>
    <dgm:cxn modelId="{9153CD3B-4243-4CD0-904A-92518EC09E5D}" type="presParOf" srcId="{BB627156-C5ED-4451-90A6-E45F29B1F0BE}" destId="{601E10ED-91EC-435D-BEC1-53154363EA6F}" srcOrd="1" destOrd="0" presId="urn:microsoft.com/office/officeart/2005/8/layout/hList7"/>
    <dgm:cxn modelId="{B1082B45-E31E-4373-9726-86951824471B}" type="presParOf" srcId="{601E10ED-91EC-435D-BEC1-53154363EA6F}" destId="{8E9D4FF9-4F65-4960-8A03-98107AECB366}" srcOrd="0" destOrd="0" presId="urn:microsoft.com/office/officeart/2005/8/layout/hList7"/>
    <dgm:cxn modelId="{FA69FA42-61FA-4761-B920-F0053E99EB54}" type="presParOf" srcId="{8E9D4FF9-4F65-4960-8A03-98107AECB366}" destId="{64B43F97-8E71-43D2-8B98-1E97A9A93B56}" srcOrd="0" destOrd="0" presId="urn:microsoft.com/office/officeart/2005/8/layout/hList7"/>
    <dgm:cxn modelId="{6D0B28FC-97C2-4ED9-BFFC-F6C4734F142E}" type="presParOf" srcId="{8E9D4FF9-4F65-4960-8A03-98107AECB366}" destId="{C64DDA85-0C89-4F35-885D-A6BDBF796E9B}" srcOrd="1" destOrd="0" presId="urn:microsoft.com/office/officeart/2005/8/layout/hList7"/>
    <dgm:cxn modelId="{76C4275C-1E7F-496D-9EF6-FDD4B88EE5DC}" type="presParOf" srcId="{8E9D4FF9-4F65-4960-8A03-98107AECB366}" destId="{2B515B96-1EBC-4929-9B35-58B889FB7086}" srcOrd="2" destOrd="0" presId="urn:microsoft.com/office/officeart/2005/8/layout/hList7"/>
    <dgm:cxn modelId="{546CD711-EC2A-48F1-B51D-BABB96A2EF96}" type="presParOf" srcId="{8E9D4FF9-4F65-4960-8A03-98107AECB366}" destId="{D7CF00C7-7206-4506-A9DC-6843BE695E3F}" srcOrd="3" destOrd="0" presId="urn:microsoft.com/office/officeart/2005/8/layout/hList7"/>
    <dgm:cxn modelId="{0CD48E93-5718-4006-B55D-7668BD1D08FB}" type="presParOf" srcId="{601E10ED-91EC-435D-BEC1-53154363EA6F}" destId="{29858F12-1FCB-4E84-A2A9-A63DD558410C}" srcOrd="1" destOrd="0" presId="urn:microsoft.com/office/officeart/2005/8/layout/hList7"/>
    <dgm:cxn modelId="{C1B46883-234F-46EE-9798-D4C72D971A3D}" type="presParOf" srcId="{601E10ED-91EC-435D-BEC1-53154363EA6F}" destId="{91D705FA-B6C7-4286-A788-7B7F6603C5A6}" srcOrd="2" destOrd="0" presId="urn:microsoft.com/office/officeart/2005/8/layout/hList7"/>
    <dgm:cxn modelId="{4056AF20-BB5D-41CF-994E-4DA5FB870518}" type="presParOf" srcId="{91D705FA-B6C7-4286-A788-7B7F6603C5A6}" destId="{A24A476A-353C-4B6B-A979-78B03ABAEAE6}" srcOrd="0" destOrd="0" presId="urn:microsoft.com/office/officeart/2005/8/layout/hList7"/>
    <dgm:cxn modelId="{CC6EC148-8FA9-4C7A-AC1C-E8B499F7FAF6}" type="presParOf" srcId="{91D705FA-B6C7-4286-A788-7B7F6603C5A6}" destId="{52F14C7A-9961-4D07-98BB-167993011895}" srcOrd="1" destOrd="0" presId="urn:microsoft.com/office/officeart/2005/8/layout/hList7"/>
    <dgm:cxn modelId="{DC6B2327-016C-4FAF-9568-0B8D64DE62EC}" type="presParOf" srcId="{91D705FA-B6C7-4286-A788-7B7F6603C5A6}" destId="{251A19F6-231D-453C-A5A0-0EDF2C2EF255}" srcOrd="2" destOrd="0" presId="urn:microsoft.com/office/officeart/2005/8/layout/hList7"/>
    <dgm:cxn modelId="{22634F10-E57B-4173-BF6A-0106EB690735}" type="presParOf" srcId="{91D705FA-B6C7-4286-A788-7B7F6603C5A6}" destId="{0094CF0D-27EF-437A-A51C-DC0AAC272A6C}" srcOrd="3" destOrd="0" presId="urn:microsoft.com/office/officeart/2005/8/layout/hList7"/>
    <dgm:cxn modelId="{E96825F1-B224-445D-BB77-892618D887C6}" type="presParOf" srcId="{601E10ED-91EC-435D-BEC1-53154363EA6F}" destId="{E1962749-1D43-47A9-9A54-0F012FA5B7D6}" srcOrd="3" destOrd="0" presId="urn:microsoft.com/office/officeart/2005/8/layout/hList7"/>
    <dgm:cxn modelId="{0A71F487-1626-4366-AA18-79A7200E620D}" type="presParOf" srcId="{601E10ED-91EC-435D-BEC1-53154363EA6F}" destId="{23D0559D-D843-4531-B294-CFD05F5E14C1}" srcOrd="4" destOrd="0" presId="urn:microsoft.com/office/officeart/2005/8/layout/hList7"/>
    <dgm:cxn modelId="{35F73931-31C0-4D9E-B2F7-34B8DFC22639}" type="presParOf" srcId="{23D0559D-D843-4531-B294-CFD05F5E14C1}" destId="{2B1A7614-C841-4A0E-9704-51C8914F7C07}" srcOrd="0" destOrd="0" presId="urn:microsoft.com/office/officeart/2005/8/layout/hList7"/>
    <dgm:cxn modelId="{99302D01-7DA4-432A-8BB5-05D4EDA629BF}" type="presParOf" srcId="{23D0559D-D843-4531-B294-CFD05F5E14C1}" destId="{4715CC36-8621-4745-A8E2-550E9140CF22}" srcOrd="1" destOrd="0" presId="urn:microsoft.com/office/officeart/2005/8/layout/hList7"/>
    <dgm:cxn modelId="{188D3761-77B7-4187-B6F6-A7E955AE6FC1}" type="presParOf" srcId="{23D0559D-D843-4531-B294-CFD05F5E14C1}" destId="{4FAE1660-5C08-4AD5-9CF1-3FC685080D48}" srcOrd="2" destOrd="0" presId="urn:microsoft.com/office/officeart/2005/8/layout/hList7"/>
    <dgm:cxn modelId="{7BD6A468-81C7-41A0-A26F-C71E563F6C58}" type="presParOf" srcId="{23D0559D-D843-4531-B294-CFD05F5E14C1}" destId="{59A89F8B-3377-4D1B-8129-726228828A4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DA42B6-8DA5-4B65-9B62-399C9109C069}" type="doc">
      <dgm:prSet loTypeId="urn:microsoft.com/office/officeart/2005/8/layout/vProcess5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3D796D5-E1F3-4205-B332-16078BB6175A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Сильное российское влияние и возвышение диссидентов привели к недовольству католической шляхты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516699-57CE-4A1C-9613-33A62A132606}" type="parTrans" cxnId="{2FE1C582-BBF2-4874-9830-762F53125319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8615F1-43E8-43D3-B76C-6D131F477753}" type="sibTrans" cxnId="{2FE1C582-BBF2-4874-9830-762F53125319}">
      <dgm:prSet custT="1"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1FB924-B849-4C28-ADDA-38E15F17A3B2}">
      <dgm:prSet phldrT="[Текст]" custT="1"/>
      <dgm:spPr/>
      <dgm:t>
        <a:bodyPr/>
        <a:lstStyle/>
        <a:p>
          <a:r>
            <a:rPr lang="ru-RU" sz="2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феврале 1768 г. создана конфедерацию в местечке Бар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809FA1-51B8-405A-9F8C-A29260C34333}" type="parTrans" cxnId="{15757DC6-958C-4C02-83A7-1F6E79F46A05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00B38-3A77-4251-960F-2F533BA9C3EE}" type="sibTrans" cxnId="{15757DC6-958C-4C02-83A7-1F6E79F46A05}">
      <dgm:prSet custT="1"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9750A2-DBEE-44C0-825D-1F334DDC919A}">
      <dgm:prSet phldrT="[Текст]" custT="1"/>
      <dgm:spPr/>
      <dgm:t>
        <a:bodyPr/>
        <a:lstStyle/>
        <a:p>
          <a:r>
            <a:rPr lang="ru-RU" sz="2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Конфедераты выступили в защиту католической веры и суверенитета Речи Посполитой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FFEDFE-B4F9-4DD6-8820-3C94BB85BC38}" type="parTrans" cxnId="{684B32F2-566C-4546-9AD8-F67DD263DDB1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C99D7D-F159-47E6-94E8-9E064492D53A}" type="sibTrans" cxnId="{684B32F2-566C-4546-9AD8-F67DD263DDB1}">
      <dgm:prSet custT="1"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1D909E-D833-450D-A4A0-B321F2F755E0}">
      <dgm:prSet phldrT="[Текст]" custT="1"/>
      <dgm:spPr/>
      <dgm:t>
        <a:bodyPr/>
        <a:lstStyle/>
        <a:p>
          <a:r>
            <a:rPr lang="ru-RU" sz="2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Король и Сенат обратились за помощью к России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0E805C-8AA2-499B-A4EC-52F3D34694D5}" type="parTrans" cxnId="{E45050E5-791F-4968-9675-378AF0BC6644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8C9591-7089-46AD-8CF7-F53F7E447AC0}" type="sibTrans" cxnId="{E45050E5-791F-4968-9675-378AF0BC6644}">
      <dgm:prSet custT="1"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4FEF7B-9498-4D63-BA85-4A3741756284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Поражение конфедератов, 1-й раздел РП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386D8-E422-4C1D-A224-F3C7F62AEAA8}" type="parTrans" cxnId="{40B688A5-34D6-45FA-A89A-ACE020D9BAE7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4E83E6-A74D-4986-99E6-D24EE4641070}" type="sibTrans" cxnId="{40B688A5-34D6-45FA-A89A-ACE020D9BAE7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B90EB9-5334-4258-ACE6-9A36FDFF8832}" type="pres">
      <dgm:prSet presAssocID="{EEDA42B6-8DA5-4B65-9B62-399C9109C06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44F54-E312-49C8-806A-D7487F581999}" type="pres">
      <dgm:prSet presAssocID="{EEDA42B6-8DA5-4B65-9B62-399C9109C069}" presName="dummyMaxCanvas" presStyleCnt="0">
        <dgm:presLayoutVars/>
      </dgm:prSet>
      <dgm:spPr/>
    </dgm:pt>
    <dgm:pt modelId="{DD8028C4-E70D-47F5-A428-64158B4FEB1B}" type="pres">
      <dgm:prSet presAssocID="{EEDA42B6-8DA5-4B65-9B62-399C9109C06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11003-67DC-4DF0-8AA0-5D662AE3D887}" type="pres">
      <dgm:prSet presAssocID="{EEDA42B6-8DA5-4B65-9B62-399C9109C06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B6E45-2BDB-4BE2-BB00-65F41734F212}" type="pres">
      <dgm:prSet presAssocID="{EEDA42B6-8DA5-4B65-9B62-399C9109C06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6E2C3-81C1-4D4C-8DCD-9AC4DEA2ACC2}" type="pres">
      <dgm:prSet presAssocID="{EEDA42B6-8DA5-4B65-9B62-399C9109C06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872A9-00EA-47C6-B092-827A989C93CD}" type="pres">
      <dgm:prSet presAssocID="{EEDA42B6-8DA5-4B65-9B62-399C9109C06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AF7CA-EE77-4307-8546-F8BE5418500D}" type="pres">
      <dgm:prSet presAssocID="{EEDA42B6-8DA5-4B65-9B62-399C9109C06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C436C-5E5B-4F70-812C-BAA71D939474}" type="pres">
      <dgm:prSet presAssocID="{EEDA42B6-8DA5-4B65-9B62-399C9109C06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46F870-D9E2-45BF-AF0C-90DC150EE561}" type="pres">
      <dgm:prSet presAssocID="{EEDA42B6-8DA5-4B65-9B62-399C9109C06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64548-E1DA-4568-9E68-697ADAE472A9}" type="pres">
      <dgm:prSet presAssocID="{EEDA42B6-8DA5-4B65-9B62-399C9109C06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54A77-3563-460D-BB2E-705158B84E32}" type="pres">
      <dgm:prSet presAssocID="{EEDA42B6-8DA5-4B65-9B62-399C9109C06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83D32-DA04-4665-88D5-8DE983DC10D8}" type="pres">
      <dgm:prSet presAssocID="{EEDA42B6-8DA5-4B65-9B62-399C9109C06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CF456-04F4-4B34-853A-A925B679A758}" type="pres">
      <dgm:prSet presAssocID="{EEDA42B6-8DA5-4B65-9B62-399C9109C06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D6AA9-669C-4725-89B4-765E6D9A78A7}" type="pres">
      <dgm:prSet presAssocID="{EEDA42B6-8DA5-4B65-9B62-399C9109C06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1A290-4D3C-4527-8372-6E68ED29C4CF}" type="pres">
      <dgm:prSet presAssocID="{EEDA42B6-8DA5-4B65-9B62-399C9109C06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E1C582-BBF2-4874-9830-762F53125319}" srcId="{EEDA42B6-8DA5-4B65-9B62-399C9109C069}" destId="{E3D796D5-E1F3-4205-B332-16078BB6175A}" srcOrd="0" destOrd="0" parTransId="{5B516699-57CE-4A1C-9613-33A62A132606}" sibTransId="{388615F1-43E8-43D3-B76C-6D131F477753}"/>
    <dgm:cxn modelId="{C2426678-6DFA-4C23-A267-78FED0731EDF}" type="presOf" srcId="{B14FEF7B-9498-4D63-BA85-4A3741756284}" destId="{6C8872A9-00EA-47C6-B092-827A989C93CD}" srcOrd="0" destOrd="0" presId="urn:microsoft.com/office/officeart/2005/8/layout/vProcess5"/>
    <dgm:cxn modelId="{60624632-CD75-4041-A6EB-D49BBBDF85A4}" type="presOf" srcId="{388615F1-43E8-43D3-B76C-6D131F477753}" destId="{D79AF7CA-EE77-4307-8546-F8BE5418500D}" srcOrd="0" destOrd="0" presId="urn:microsoft.com/office/officeart/2005/8/layout/vProcess5"/>
    <dgm:cxn modelId="{983B8991-1544-4FCF-BE53-04E42835A8D3}" type="presOf" srcId="{AA9750A2-DBEE-44C0-825D-1F334DDC919A}" destId="{6F2B6E45-2BDB-4BE2-BB00-65F41734F212}" srcOrd="0" destOrd="0" presId="urn:microsoft.com/office/officeart/2005/8/layout/vProcess5"/>
    <dgm:cxn modelId="{FAB18FFF-2EEB-4DB0-B211-1E2E3062E9E9}" type="presOf" srcId="{E5500B38-3A77-4251-960F-2F533BA9C3EE}" destId="{C46C436C-5E5B-4F70-812C-BAA71D939474}" srcOrd="0" destOrd="0" presId="urn:microsoft.com/office/officeart/2005/8/layout/vProcess5"/>
    <dgm:cxn modelId="{ADE3FAAA-B5CC-45BC-B9D9-E84A5BB5AE5B}" type="presOf" srcId="{E3D796D5-E1F3-4205-B332-16078BB6175A}" destId="{69054A77-3563-460D-BB2E-705158B84E32}" srcOrd="1" destOrd="0" presId="urn:microsoft.com/office/officeart/2005/8/layout/vProcess5"/>
    <dgm:cxn modelId="{43E41748-465F-4739-BE5A-F9C707BE3DF9}" type="presOf" srcId="{FD1D909E-D833-450D-A4A0-B321F2F755E0}" destId="{251D6AA9-669C-4725-89B4-765E6D9A78A7}" srcOrd="1" destOrd="0" presId="urn:microsoft.com/office/officeart/2005/8/layout/vProcess5"/>
    <dgm:cxn modelId="{AA0297D3-F9C6-4880-A6FA-19DE52E08F5E}" type="presOf" srcId="{AA9750A2-DBEE-44C0-825D-1F334DDC919A}" destId="{0CACF456-04F4-4B34-853A-A925B679A758}" srcOrd="1" destOrd="0" presId="urn:microsoft.com/office/officeart/2005/8/layout/vProcess5"/>
    <dgm:cxn modelId="{8D9E0EF5-455B-4F40-93A8-CA3DB4D2A903}" type="presOf" srcId="{A1C99D7D-F159-47E6-94E8-9E064492D53A}" destId="{5246F870-D9E2-45BF-AF0C-90DC150EE561}" srcOrd="0" destOrd="0" presId="urn:microsoft.com/office/officeart/2005/8/layout/vProcess5"/>
    <dgm:cxn modelId="{94C86B68-50B0-493E-AA21-2A2C474A0812}" type="presOf" srcId="{D91FB924-B849-4C28-ADDA-38E15F17A3B2}" destId="{05711003-67DC-4DF0-8AA0-5D662AE3D887}" srcOrd="0" destOrd="0" presId="urn:microsoft.com/office/officeart/2005/8/layout/vProcess5"/>
    <dgm:cxn modelId="{40B688A5-34D6-45FA-A89A-ACE020D9BAE7}" srcId="{EEDA42B6-8DA5-4B65-9B62-399C9109C069}" destId="{B14FEF7B-9498-4D63-BA85-4A3741756284}" srcOrd="4" destOrd="0" parTransId="{DFC386D8-E422-4C1D-A224-F3C7F62AEAA8}" sibTransId="{4B4E83E6-A74D-4986-99E6-D24EE4641070}"/>
    <dgm:cxn modelId="{E45050E5-791F-4968-9675-378AF0BC6644}" srcId="{EEDA42B6-8DA5-4B65-9B62-399C9109C069}" destId="{FD1D909E-D833-450D-A4A0-B321F2F755E0}" srcOrd="3" destOrd="0" parTransId="{310E805C-8AA2-499B-A4EC-52F3D34694D5}" sibTransId="{918C9591-7089-46AD-8CF7-F53F7E447AC0}"/>
    <dgm:cxn modelId="{87D44B98-D1FC-42BD-BAF4-D477C1146672}" type="presOf" srcId="{FD1D909E-D833-450D-A4A0-B321F2F755E0}" destId="{7F26E2C3-81C1-4D4C-8DCD-9AC4DEA2ACC2}" srcOrd="0" destOrd="0" presId="urn:microsoft.com/office/officeart/2005/8/layout/vProcess5"/>
    <dgm:cxn modelId="{CCE6E351-323B-48AC-B944-6D8D88A39CAD}" type="presOf" srcId="{918C9591-7089-46AD-8CF7-F53F7E447AC0}" destId="{13364548-E1DA-4568-9E68-697ADAE472A9}" srcOrd="0" destOrd="0" presId="urn:microsoft.com/office/officeart/2005/8/layout/vProcess5"/>
    <dgm:cxn modelId="{15757DC6-958C-4C02-83A7-1F6E79F46A05}" srcId="{EEDA42B6-8DA5-4B65-9B62-399C9109C069}" destId="{D91FB924-B849-4C28-ADDA-38E15F17A3B2}" srcOrd="1" destOrd="0" parTransId="{6C809FA1-51B8-405A-9F8C-A29260C34333}" sibTransId="{E5500B38-3A77-4251-960F-2F533BA9C3EE}"/>
    <dgm:cxn modelId="{50E66C39-2220-4E5E-BC75-A6FDB1215A75}" type="presOf" srcId="{EEDA42B6-8DA5-4B65-9B62-399C9109C069}" destId="{AFB90EB9-5334-4258-ACE6-9A36FDFF8832}" srcOrd="0" destOrd="0" presId="urn:microsoft.com/office/officeart/2005/8/layout/vProcess5"/>
    <dgm:cxn modelId="{AEC71243-B707-4E33-9BCC-B7ABB0D3863B}" type="presOf" srcId="{B14FEF7B-9498-4D63-BA85-4A3741756284}" destId="{5821A290-4D3C-4527-8372-6E68ED29C4CF}" srcOrd="1" destOrd="0" presId="urn:microsoft.com/office/officeart/2005/8/layout/vProcess5"/>
    <dgm:cxn modelId="{B215E64B-F1B4-4729-990D-9B30E6EC7FB0}" type="presOf" srcId="{E3D796D5-E1F3-4205-B332-16078BB6175A}" destId="{DD8028C4-E70D-47F5-A428-64158B4FEB1B}" srcOrd="0" destOrd="0" presId="urn:microsoft.com/office/officeart/2005/8/layout/vProcess5"/>
    <dgm:cxn modelId="{ED72FD5D-0A24-485A-9391-282E4442CD0F}" type="presOf" srcId="{D91FB924-B849-4C28-ADDA-38E15F17A3B2}" destId="{FA983D32-DA04-4665-88D5-8DE983DC10D8}" srcOrd="1" destOrd="0" presId="urn:microsoft.com/office/officeart/2005/8/layout/vProcess5"/>
    <dgm:cxn modelId="{684B32F2-566C-4546-9AD8-F67DD263DDB1}" srcId="{EEDA42B6-8DA5-4B65-9B62-399C9109C069}" destId="{AA9750A2-DBEE-44C0-825D-1F334DDC919A}" srcOrd="2" destOrd="0" parTransId="{92FFEDFE-B4F9-4DD6-8820-3C94BB85BC38}" sibTransId="{A1C99D7D-F159-47E6-94E8-9E064492D53A}"/>
    <dgm:cxn modelId="{21DAA100-7ED8-4EEC-A919-4F1EA6C187A1}" type="presParOf" srcId="{AFB90EB9-5334-4258-ACE6-9A36FDFF8832}" destId="{83144F54-E312-49C8-806A-D7487F581999}" srcOrd="0" destOrd="0" presId="urn:microsoft.com/office/officeart/2005/8/layout/vProcess5"/>
    <dgm:cxn modelId="{02239373-6728-4469-9968-4E34982E7F22}" type="presParOf" srcId="{AFB90EB9-5334-4258-ACE6-9A36FDFF8832}" destId="{DD8028C4-E70D-47F5-A428-64158B4FEB1B}" srcOrd="1" destOrd="0" presId="urn:microsoft.com/office/officeart/2005/8/layout/vProcess5"/>
    <dgm:cxn modelId="{06CA7FC6-4BF8-41ED-8A49-8A4ED80CA011}" type="presParOf" srcId="{AFB90EB9-5334-4258-ACE6-9A36FDFF8832}" destId="{05711003-67DC-4DF0-8AA0-5D662AE3D887}" srcOrd="2" destOrd="0" presId="urn:microsoft.com/office/officeart/2005/8/layout/vProcess5"/>
    <dgm:cxn modelId="{AACF9C8E-DCF3-4F0B-B56E-8338468E2503}" type="presParOf" srcId="{AFB90EB9-5334-4258-ACE6-9A36FDFF8832}" destId="{6F2B6E45-2BDB-4BE2-BB00-65F41734F212}" srcOrd="3" destOrd="0" presId="urn:microsoft.com/office/officeart/2005/8/layout/vProcess5"/>
    <dgm:cxn modelId="{76A1A933-4A15-4081-989A-68764DDA36BC}" type="presParOf" srcId="{AFB90EB9-5334-4258-ACE6-9A36FDFF8832}" destId="{7F26E2C3-81C1-4D4C-8DCD-9AC4DEA2ACC2}" srcOrd="4" destOrd="0" presId="urn:microsoft.com/office/officeart/2005/8/layout/vProcess5"/>
    <dgm:cxn modelId="{E904B2AF-FE19-4AB3-B69C-037866A83416}" type="presParOf" srcId="{AFB90EB9-5334-4258-ACE6-9A36FDFF8832}" destId="{6C8872A9-00EA-47C6-B092-827A989C93CD}" srcOrd="5" destOrd="0" presId="urn:microsoft.com/office/officeart/2005/8/layout/vProcess5"/>
    <dgm:cxn modelId="{C1C6266F-5352-47E8-A10B-1174B1EB06B1}" type="presParOf" srcId="{AFB90EB9-5334-4258-ACE6-9A36FDFF8832}" destId="{D79AF7CA-EE77-4307-8546-F8BE5418500D}" srcOrd="6" destOrd="0" presId="urn:microsoft.com/office/officeart/2005/8/layout/vProcess5"/>
    <dgm:cxn modelId="{04B9BBE6-B61C-434A-BE4F-EEF005D5C67F}" type="presParOf" srcId="{AFB90EB9-5334-4258-ACE6-9A36FDFF8832}" destId="{C46C436C-5E5B-4F70-812C-BAA71D939474}" srcOrd="7" destOrd="0" presId="urn:microsoft.com/office/officeart/2005/8/layout/vProcess5"/>
    <dgm:cxn modelId="{E871ED31-CADD-4FAC-944C-C9F27790370D}" type="presParOf" srcId="{AFB90EB9-5334-4258-ACE6-9A36FDFF8832}" destId="{5246F870-D9E2-45BF-AF0C-90DC150EE561}" srcOrd="8" destOrd="0" presId="urn:microsoft.com/office/officeart/2005/8/layout/vProcess5"/>
    <dgm:cxn modelId="{2E93A8DA-3E07-4A94-B8B6-2B662C348DFB}" type="presParOf" srcId="{AFB90EB9-5334-4258-ACE6-9A36FDFF8832}" destId="{13364548-E1DA-4568-9E68-697ADAE472A9}" srcOrd="9" destOrd="0" presId="urn:microsoft.com/office/officeart/2005/8/layout/vProcess5"/>
    <dgm:cxn modelId="{5022561D-C31B-4C95-9991-5D0FD28EAC89}" type="presParOf" srcId="{AFB90EB9-5334-4258-ACE6-9A36FDFF8832}" destId="{69054A77-3563-460D-BB2E-705158B84E32}" srcOrd="10" destOrd="0" presId="urn:microsoft.com/office/officeart/2005/8/layout/vProcess5"/>
    <dgm:cxn modelId="{34D113A8-ACB6-4A27-8E22-E346E2001390}" type="presParOf" srcId="{AFB90EB9-5334-4258-ACE6-9A36FDFF8832}" destId="{FA983D32-DA04-4665-88D5-8DE983DC10D8}" srcOrd="11" destOrd="0" presId="urn:microsoft.com/office/officeart/2005/8/layout/vProcess5"/>
    <dgm:cxn modelId="{4E43080A-E11D-4DE7-9050-66641613164F}" type="presParOf" srcId="{AFB90EB9-5334-4258-ACE6-9A36FDFF8832}" destId="{0CACF456-04F4-4B34-853A-A925B679A758}" srcOrd="12" destOrd="0" presId="urn:microsoft.com/office/officeart/2005/8/layout/vProcess5"/>
    <dgm:cxn modelId="{F01F081D-4238-46C9-9075-016908564580}" type="presParOf" srcId="{AFB90EB9-5334-4258-ACE6-9A36FDFF8832}" destId="{251D6AA9-669C-4725-89B4-765E6D9A78A7}" srcOrd="13" destOrd="0" presId="urn:microsoft.com/office/officeart/2005/8/layout/vProcess5"/>
    <dgm:cxn modelId="{911F4235-7D34-4A7E-94F0-9D5656A18B01}" type="presParOf" srcId="{AFB90EB9-5334-4258-ACE6-9A36FDFF8832}" destId="{5821A290-4D3C-4527-8372-6E68ED29C4C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79BBBF-C10A-482E-8479-25813445DCAA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69C1DE8-DCBB-4B70-BD5F-B5EF1D8D7E1F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 России-Восточная Беларусь, часть Прибалтики (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Инфлянты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062846-01E8-4091-8F32-812981633AB8}" type="parTrans" cxnId="{38B37F87-7285-448F-8245-37B9F8A6DD37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6F404B-D693-494F-8B04-DF9FC2738180}" type="sibTrans" cxnId="{38B37F87-7285-448F-8245-37B9F8A6DD37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734D3C-F814-47DC-8926-56B5C16067E6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 Пруссии – северо-западная Польша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BCB63-4558-4920-9BF0-55D25FF954F9}" type="parTrans" cxnId="{F6796611-4AB9-42BB-9842-BE533F1D73EC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44350E-3C4C-4D4C-B999-9F738DCBF944}" type="sibTrans" cxnId="{F6796611-4AB9-42BB-9842-BE533F1D73EC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9DEA01-3707-42F4-9235-A27DD3693C84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 Австрии – часть Западной Украины, южная часть Польши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07BA7C-1A64-4652-913E-AF9D8929F2CC}" type="parTrans" cxnId="{6A4CA478-12B2-4C9A-A065-6CAA0A2232EA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0AC56D-37FB-4287-8757-319C93BCFF44}" type="sibTrans" cxnId="{6A4CA478-12B2-4C9A-A065-6CAA0A2232EA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8EFEDB-D9AC-44F8-8BDA-065BE0F64EDB}" type="pres">
      <dgm:prSet presAssocID="{3279BBBF-C10A-482E-8479-25813445DCA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A30D7FC-A129-4FE9-9429-6216F1DEFC0F}" type="pres">
      <dgm:prSet presAssocID="{3279BBBF-C10A-482E-8479-25813445DCAA}" presName="Name1" presStyleCnt="0"/>
      <dgm:spPr/>
    </dgm:pt>
    <dgm:pt modelId="{3E569AE6-88A2-427F-9F0D-99DF2E7339B0}" type="pres">
      <dgm:prSet presAssocID="{3279BBBF-C10A-482E-8479-25813445DCAA}" presName="cycle" presStyleCnt="0"/>
      <dgm:spPr/>
    </dgm:pt>
    <dgm:pt modelId="{7EFFC637-A347-415B-AD44-1892F3095B47}" type="pres">
      <dgm:prSet presAssocID="{3279BBBF-C10A-482E-8479-25813445DCAA}" presName="srcNode" presStyleLbl="node1" presStyleIdx="0" presStyleCnt="3"/>
      <dgm:spPr/>
    </dgm:pt>
    <dgm:pt modelId="{7979631E-B78C-4196-BA36-E87517F91285}" type="pres">
      <dgm:prSet presAssocID="{3279BBBF-C10A-482E-8479-25813445DCAA}" presName="conn" presStyleLbl="parChTrans1D2" presStyleIdx="0" presStyleCnt="1"/>
      <dgm:spPr/>
      <dgm:t>
        <a:bodyPr/>
        <a:lstStyle/>
        <a:p>
          <a:endParaRPr lang="ru-RU"/>
        </a:p>
      </dgm:t>
    </dgm:pt>
    <dgm:pt modelId="{598B0336-5F2F-444A-AD75-EE4421CEAAE0}" type="pres">
      <dgm:prSet presAssocID="{3279BBBF-C10A-482E-8479-25813445DCAA}" presName="extraNode" presStyleLbl="node1" presStyleIdx="0" presStyleCnt="3"/>
      <dgm:spPr/>
    </dgm:pt>
    <dgm:pt modelId="{08668A90-9C17-4228-AFB5-3E0CD4B8F69C}" type="pres">
      <dgm:prSet presAssocID="{3279BBBF-C10A-482E-8479-25813445DCAA}" presName="dstNode" presStyleLbl="node1" presStyleIdx="0" presStyleCnt="3"/>
      <dgm:spPr/>
    </dgm:pt>
    <dgm:pt modelId="{22CC4F80-1DBE-43E6-94AA-C3298E40B959}" type="pres">
      <dgm:prSet presAssocID="{369C1DE8-DCBB-4B70-BD5F-B5EF1D8D7E1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188A4-1842-4EE0-9BD9-65EE4E910BA4}" type="pres">
      <dgm:prSet presAssocID="{369C1DE8-DCBB-4B70-BD5F-B5EF1D8D7E1F}" presName="accent_1" presStyleCnt="0"/>
      <dgm:spPr/>
    </dgm:pt>
    <dgm:pt modelId="{3393B259-0008-48CF-9A7D-97E16601CE09}" type="pres">
      <dgm:prSet presAssocID="{369C1DE8-DCBB-4B70-BD5F-B5EF1D8D7E1F}" presName="accentRepeatNode" presStyleLbl="solidFgAcc1" presStyleIdx="0" presStyleCnt="3"/>
      <dgm:spPr/>
    </dgm:pt>
    <dgm:pt modelId="{D839FBD4-52F6-48AA-91B8-A5DD2454AA07}" type="pres">
      <dgm:prSet presAssocID="{A5734D3C-F814-47DC-8926-56B5C16067E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87567-29F4-45EE-BAF2-18BB3788B4FD}" type="pres">
      <dgm:prSet presAssocID="{A5734D3C-F814-47DC-8926-56B5C16067E6}" presName="accent_2" presStyleCnt="0"/>
      <dgm:spPr/>
    </dgm:pt>
    <dgm:pt modelId="{91CFADB6-5CCA-4D5D-8EA0-8D2DE4D5A038}" type="pres">
      <dgm:prSet presAssocID="{A5734D3C-F814-47DC-8926-56B5C16067E6}" presName="accentRepeatNode" presStyleLbl="solidFgAcc1" presStyleIdx="1" presStyleCnt="3"/>
      <dgm:spPr/>
    </dgm:pt>
    <dgm:pt modelId="{9556BE0A-353F-489A-B8CF-938B0A4AFE21}" type="pres">
      <dgm:prSet presAssocID="{759DEA01-3707-42F4-9235-A27DD3693C8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A6882-6AA0-4A53-85ED-C8E072F25631}" type="pres">
      <dgm:prSet presAssocID="{759DEA01-3707-42F4-9235-A27DD3693C84}" presName="accent_3" presStyleCnt="0"/>
      <dgm:spPr/>
    </dgm:pt>
    <dgm:pt modelId="{964D764F-0DCC-40A3-BE3E-E932A2D65DAF}" type="pres">
      <dgm:prSet presAssocID="{759DEA01-3707-42F4-9235-A27DD3693C84}" presName="accentRepeatNode" presStyleLbl="solidFgAcc1" presStyleIdx="2" presStyleCnt="3"/>
      <dgm:spPr/>
    </dgm:pt>
  </dgm:ptLst>
  <dgm:cxnLst>
    <dgm:cxn modelId="{F6796611-4AB9-42BB-9842-BE533F1D73EC}" srcId="{3279BBBF-C10A-482E-8479-25813445DCAA}" destId="{A5734D3C-F814-47DC-8926-56B5C16067E6}" srcOrd="1" destOrd="0" parTransId="{AD1BCB63-4558-4920-9BF0-55D25FF954F9}" sibTransId="{5244350E-3C4C-4D4C-B999-9F738DCBF944}"/>
    <dgm:cxn modelId="{F0F408EE-8F13-4CF8-A728-56CE1E149B4E}" type="presOf" srcId="{3279BBBF-C10A-482E-8479-25813445DCAA}" destId="{9D8EFEDB-D9AC-44F8-8BDA-065BE0F64EDB}" srcOrd="0" destOrd="0" presId="urn:microsoft.com/office/officeart/2008/layout/VerticalCurvedList"/>
    <dgm:cxn modelId="{DD149FFE-CC08-4D3A-B955-9DB4435D847F}" type="presOf" srcId="{DD6F404B-D693-494F-8B04-DF9FC2738180}" destId="{7979631E-B78C-4196-BA36-E87517F91285}" srcOrd="0" destOrd="0" presId="urn:microsoft.com/office/officeart/2008/layout/VerticalCurvedList"/>
    <dgm:cxn modelId="{38B37F87-7285-448F-8245-37B9F8A6DD37}" srcId="{3279BBBF-C10A-482E-8479-25813445DCAA}" destId="{369C1DE8-DCBB-4B70-BD5F-B5EF1D8D7E1F}" srcOrd="0" destOrd="0" parTransId="{A3062846-01E8-4091-8F32-812981633AB8}" sibTransId="{DD6F404B-D693-494F-8B04-DF9FC2738180}"/>
    <dgm:cxn modelId="{6A4CA478-12B2-4C9A-A065-6CAA0A2232EA}" srcId="{3279BBBF-C10A-482E-8479-25813445DCAA}" destId="{759DEA01-3707-42F4-9235-A27DD3693C84}" srcOrd="2" destOrd="0" parTransId="{5407BA7C-1A64-4652-913E-AF9D8929F2CC}" sibTransId="{350AC56D-37FB-4287-8757-319C93BCFF44}"/>
    <dgm:cxn modelId="{7299FE6C-6E13-42D7-97B1-3B0A53C13744}" type="presOf" srcId="{759DEA01-3707-42F4-9235-A27DD3693C84}" destId="{9556BE0A-353F-489A-B8CF-938B0A4AFE21}" srcOrd="0" destOrd="0" presId="urn:microsoft.com/office/officeart/2008/layout/VerticalCurvedList"/>
    <dgm:cxn modelId="{66BD9381-21F4-48B1-97D6-6FCE2DD513E1}" type="presOf" srcId="{A5734D3C-F814-47DC-8926-56B5C16067E6}" destId="{D839FBD4-52F6-48AA-91B8-A5DD2454AA07}" srcOrd="0" destOrd="0" presId="urn:microsoft.com/office/officeart/2008/layout/VerticalCurvedList"/>
    <dgm:cxn modelId="{45B62FFF-6EE7-4DDA-AEE9-3CA9E055E17D}" type="presOf" srcId="{369C1DE8-DCBB-4B70-BD5F-B5EF1D8D7E1F}" destId="{22CC4F80-1DBE-43E6-94AA-C3298E40B959}" srcOrd="0" destOrd="0" presId="urn:microsoft.com/office/officeart/2008/layout/VerticalCurvedList"/>
    <dgm:cxn modelId="{7091285E-EA11-4097-9D1C-6B637A6F2511}" type="presParOf" srcId="{9D8EFEDB-D9AC-44F8-8BDA-065BE0F64EDB}" destId="{DA30D7FC-A129-4FE9-9429-6216F1DEFC0F}" srcOrd="0" destOrd="0" presId="urn:microsoft.com/office/officeart/2008/layout/VerticalCurvedList"/>
    <dgm:cxn modelId="{8F49C98E-97B9-4029-B4B9-BD77B7CF9FC5}" type="presParOf" srcId="{DA30D7FC-A129-4FE9-9429-6216F1DEFC0F}" destId="{3E569AE6-88A2-427F-9F0D-99DF2E7339B0}" srcOrd="0" destOrd="0" presId="urn:microsoft.com/office/officeart/2008/layout/VerticalCurvedList"/>
    <dgm:cxn modelId="{27F00C74-4C35-467D-A93D-D58722364DFE}" type="presParOf" srcId="{3E569AE6-88A2-427F-9F0D-99DF2E7339B0}" destId="{7EFFC637-A347-415B-AD44-1892F3095B47}" srcOrd="0" destOrd="0" presId="urn:microsoft.com/office/officeart/2008/layout/VerticalCurvedList"/>
    <dgm:cxn modelId="{CB22B7D6-AF7A-4F6B-91D4-94ECE99D86F0}" type="presParOf" srcId="{3E569AE6-88A2-427F-9F0D-99DF2E7339B0}" destId="{7979631E-B78C-4196-BA36-E87517F91285}" srcOrd="1" destOrd="0" presId="urn:microsoft.com/office/officeart/2008/layout/VerticalCurvedList"/>
    <dgm:cxn modelId="{FFC40AD2-E637-4E0D-B76C-0A7B182F53FE}" type="presParOf" srcId="{3E569AE6-88A2-427F-9F0D-99DF2E7339B0}" destId="{598B0336-5F2F-444A-AD75-EE4421CEAAE0}" srcOrd="2" destOrd="0" presId="urn:microsoft.com/office/officeart/2008/layout/VerticalCurvedList"/>
    <dgm:cxn modelId="{2D72CD8C-1249-4667-9C4E-F6071571DD55}" type="presParOf" srcId="{3E569AE6-88A2-427F-9F0D-99DF2E7339B0}" destId="{08668A90-9C17-4228-AFB5-3E0CD4B8F69C}" srcOrd="3" destOrd="0" presId="urn:microsoft.com/office/officeart/2008/layout/VerticalCurvedList"/>
    <dgm:cxn modelId="{ADE2A5F3-82CA-46CF-88ED-BF9E2190F96D}" type="presParOf" srcId="{DA30D7FC-A129-4FE9-9429-6216F1DEFC0F}" destId="{22CC4F80-1DBE-43E6-94AA-C3298E40B959}" srcOrd="1" destOrd="0" presId="urn:microsoft.com/office/officeart/2008/layout/VerticalCurvedList"/>
    <dgm:cxn modelId="{51A89988-5754-42A6-9C14-E5AB5E037876}" type="presParOf" srcId="{DA30D7FC-A129-4FE9-9429-6216F1DEFC0F}" destId="{3D9188A4-1842-4EE0-9BD9-65EE4E910BA4}" srcOrd="2" destOrd="0" presId="urn:microsoft.com/office/officeart/2008/layout/VerticalCurvedList"/>
    <dgm:cxn modelId="{B562EFAE-718B-4EAB-9467-633D80AE192D}" type="presParOf" srcId="{3D9188A4-1842-4EE0-9BD9-65EE4E910BA4}" destId="{3393B259-0008-48CF-9A7D-97E16601CE09}" srcOrd="0" destOrd="0" presId="urn:microsoft.com/office/officeart/2008/layout/VerticalCurvedList"/>
    <dgm:cxn modelId="{354EE9D1-CAF8-4A57-A238-6F483393267E}" type="presParOf" srcId="{DA30D7FC-A129-4FE9-9429-6216F1DEFC0F}" destId="{D839FBD4-52F6-48AA-91B8-A5DD2454AA07}" srcOrd="3" destOrd="0" presId="urn:microsoft.com/office/officeart/2008/layout/VerticalCurvedList"/>
    <dgm:cxn modelId="{12CC2EF3-66FC-498A-A967-21A757DEC84F}" type="presParOf" srcId="{DA30D7FC-A129-4FE9-9429-6216F1DEFC0F}" destId="{70387567-29F4-45EE-BAF2-18BB3788B4FD}" srcOrd="4" destOrd="0" presId="urn:microsoft.com/office/officeart/2008/layout/VerticalCurvedList"/>
    <dgm:cxn modelId="{E388F7E1-23E9-4D38-ACBB-A4718D662185}" type="presParOf" srcId="{70387567-29F4-45EE-BAF2-18BB3788B4FD}" destId="{91CFADB6-5CCA-4D5D-8EA0-8D2DE4D5A038}" srcOrd="0" destOrd="0" presId="urn:microsoft.com/office/officeart/2008/layout/VerticalCurvedList"/>
    <dgm:cxn modelId="{676CCAF8-BFBB-4627-94D0-CD74DA0D5018}" type="presParOf" srcId="{DA30D7FC-A129-4FE9-9429-6216F1DEFC0F}" destId="{9556BE0A-353F-489A-B8CF-938B0A4AFE21}" srcOrd="5" destOrd="0" presId="urn:microsoft.com/office/officeart/2008/layout/VerticalCurvedList"/>
    <dgm:cxn modelId="{FD6A072B-66A8-41C5-AAE3-7D16BD2AF647}" type="presParOf" srcId="{DA30D7FC-A129-4FE9-9429-6216F1DEFC0F}" destId="{0D1A6882-6AA0-4A53-85ED-C8E072F25631}" srcOrd="6" destOrd="0" presId="urn:microsoft.com/office/officeart/2008/layout/VerticalCurvedList"/>
    <dgm:cxn modelId="{C3AF643B-A7EC-4AC6-A0B7-A1AEB87DB906}" type="presParOf" srcId="{0D1A6882-6AA0-4A53-85ED-C8E072F25631}" destId="{964D764F-0DCC-40A3-BE3E-E932A2D65D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705B7F-6A21-45FB-AEA9-8B11691E584A}" type="doc">
      <dgm:prSet loTypeId="urn:microsoft.com/office/officeart/2005/8/layout/list1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A01A9A7-176C-4C76-9759-4E3B95B33736}">
      <dgm:prSet phldrT="[Текст]"/>
      <dgm:spPr/>
      <dgm:t>
        <a:bodyPr/>
        <a:lstStyle/>
        <a:p>
          <a:r>
            <a:rPr lang="ru-RU" dirty="0" smtClean="0"/>
            <a:t>Отношение шляхты</a:t>
          </a:r>
          <a:endParaRPr lang="ru-RU" dirty="0"/>
        </a:p>
      </dgm:t>
    </dgm:pt>
    <dgm:pt modelId="{DA69AB86-DBF8-42B1-8039-976B3D009C23}" type="parTrans" cxnId="{4CA534E7-9112-4ED0-83A7-F67BD5EAC046}">
      <dgm:prSet/>
      <dgm:spPr/>
      <dgm:t>
        <a:bodyPr/>
        <a:lstStyle/>
        <a:p>
          <a:endParaRPr lang="ru-RU"/>
        </a:p>
      </dgm:t>
    </dgm:pt>
    <dgm:pt modelId="{F437B233-506B-47E5-B57D-8478B3DA6D16}" type="sibTrans" cxnId="{4CA534E7-9112-4ED0-83A7-F67BD5EAC046}">
      <dgm:prSet/>
      <dgm:spPr/>
      <dgm:t>
        <a:bodyPr/>
        <a:lstStyle/>
        <a:p>
          <a:endParaRPr lang="ru-RU"/>
        </a:p>
      </dgm:t>
    </dgm:pt>
    <dgm:pt modelId="{89FA5FFE-25D1-4A24-800C-83C65E7AE8D5}">
      <dgm:prSet phldrT="[Текст]"/>
      <dgm:spPr/>
      <dgm:t>
        <a:bodyPr/>
        <a:lstStyle/>
        <a:p>
          <a:r>
            <a:rPr lang="ru-RU" smtClean="0"/>
            <a:t>Против выступила часть шляхетских послов с белорусских земель. Их представляли Тадеуш Рейтан, Самуэль Корсак и Станислав Богушевич. Депутат от Новогрудского воеводства Рейтан в знак протеста лег перед послами в дверях. Но этот поступок не оказал морального воздействия на позицию шляхетского большинства сейма. Они переступили через него и подписали соглашения с зарубежными странами.</a:t>
          </a:r>
          <a:endParaRPr lang="ru-RU"/>
        </a:p>
      </dgm:t>
    </dgm:pt>
    <dgm:pt modelId="{ADBC8EC5-C075-47E7-90E4-B95B6660E57C}" type="parTrans" cxnId="{955F2ACD-4EE0-4BC8-B379-120F2DF9AF21}">
      <dgm:prSet/>
      <dgm:spPr/>
      <dgm:t>
        <a:bodyPr/>
        <a:lstStyle/>
        <a:p>
          <a:endParaRPr lang="ru-RU"/>
        </a:p>
      </dgm:t>
    </dgm:pt>
    <dgm:pt modelId="{2D1BAA28-01DC-4A52-BD25-6AD25E5C8A77}" type="sibTrans" cxnId="{955F2ACD-4EE0-4BC8-B379-120F2DF9AF21}">
      <dgm:prSet/>
      <dgm:spPr/>
      <dgm:t>
        <a:bodyPr/>
        <a:lstStyle/>
        <a:p>
          <a:endParaRPr lang="ru-RU"/>
        </a:p>
      </dgm:t>
    </dgm:pt>
    <dgm:pt modelId="{A15AA16F-8F18-467C-A7F2-55AC8A2B46EC}" type="pres">
      <dgm:prSet presAssocID="{20705B7F-6A21-45FB-AEA9-8B11691E584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2CDDEF-61AD-441F-8266-7C844EB1A717}" type="pres">
      <dgm:prSet presAssocID="{8A01A9A7-176C-4C76-9759-4E3B95B33736}" presName="parentLin" presStyleCnt="0"/>
      <dgm:spPr/>
    </dgm:pt>
    <dgm:pt modelId="{8C21B8C1-D795-46B2-A808-D5EA5546FD4A}" type="pres">
      <dgm:prSet presAssocID="{8A01A9A7-176C-4C76-9759-4E3B95B33736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F2257B53-E9A1-49FD-95D3-AD557F9CE8D8}" type="pres">
      <dgm:prSet presAssocID="{8A01A9A7-176C-4C76-9759-4E3B95B3373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BF07D-02D0-44F1-BF59-BF1937FAABA7}" type="pres">
      <dgm:prSet presAssocID="{8A01A9A7-176C-4C76-9759-4E3B95B33736}" presName="negativeSpace" presStyleCnt="0"/>
      <dgm:spPr/>
    </dgm:pt>
    <dgm:pt modelId="{B7AD6EE0-49BD-4B90-95C7-9E66A21C86DE}" type="pres">
      <dgm:prSet presAssocID="{8A01A9A7-176C-4C76-9759-4E3B95B337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A24ABE-4787-49E5-9BCA-098418C1C7F6}" type="presOf" srcId="{20705B7F-6A21-45FB-AEA9-8B11691E584A}" destId="{A15AA16F-8F18-467C-A7F2-55AC8A2B46EC}" srcOrd="0" destOrd="0" presId="urn:microsoft.com/office/officeart/2005/8/layout/list1"/>
    <dgm:cxn modelId="{F7902FAC-BB68-48D9-A0DD-1F056068281D}" type="presOf" srcId="{8A01A9A7-176C-4C76-9759-4E3B95B33736}" destId="{8C21B8C1-D795-46B2-A808-D5EA5546FD4A}" srcOrd="0" destOrd="0" presId="urn:microsoft.com/office/officeart/2005/8/layout/list1"/>
    <dgm:cxn modelId="{955F2ACD-4EE0-4BC8-B379-120F2DF9AF21}" srcId="{8A01A9A7-176C-4C76-9759-4E3B95B33736}" destId="{89FA5FFE-25D1-4A24-800C-83C65E7AE8D5}" srcOrd="0" destOrd="0" parTransId="{ADBC8EC5-C075-47E7-90E4-B95B6660E57C}" sibTransId="{2D1BAA28-01DC-4A52-BD25-6AD25E5C8A77}"/>
    <dgm:cxn modelId="{AC2F45F0-7F6A-43B0-82C4-9C0FF4CB69E9}" type="presOf" srcId="{89FA5FFE-25D1-4A24-800C-83C65E7AE8D5}" destId="{B7AD6EE0-49BD-4B90-95C7-9E66A21C86DE}" srcOrd="0" destOrd="0" presId="urn:microsoft.com/office/officeart/2005/8/layout/list1"/>
    <dgm:cxn modelId="{4CA534E7-9112-4ED0-83A7-F67BD5EAC046}" srcId="{20705B7F-6A21-45FB-AEA9-8B11691E584A}" destId="{8A01A9A7-176C-4C76-9759-4E3B95B33736}" srcOrd="0" destOrd="0" parTransId="{DA69AB86-DBF8-42B1-8039-976B3D009C23}" sibTransId="{F437B233-506B-47E5-B57D-8478B3DA6D16}"/>
    <dgm:cxn modelId="{49379BE1-B789-4E55-AD4B-B4686703BBC3}" type="presOf" srcId="{8A01A9A7-176C-4C76-9759-4E3B95B33736}" destId="{F2257B53-E9A1-49FD-95D3-AD557F9CE8D8}" srcOrd="1" destOrd="0" presId="urn:microsoft.com/office/officeart/2005/8/layout/list1"/>
    <dgm:cxn modelId="{AA065EB9-5ECF-4F79-B866-7A6A003B0A51}" type="presParOf" srcId="{A15AA16F-8F18-467C-A7F2-55AC8A2B46EC}" destId="{9B2CDDEF-61AD-441F-8266-7C844EB1A717}" srcOrd="0" destOrd="0" presId="urn:microsoft.com/office/officeart/2005/8/layout/list1"/>
    <dgm:cxn modelId="{5BFD5E23-F07E-4FFB-B0FE-69324E92B305}" type="presParOf" srcId="{9B2CDDEF-61AD-441F-8266-7C844EB1A717}" destId="{8C21B8C1-D795-46B2-A808-D5EA5546FD4A}" srcOrd="0" destOrd="0" presId="urn:microsoft.com/office/officeart/2005/8/layout/list1"/>
    <dgm:cxn modelId="{E835FE1D-19B5-45FD-8191-DAAB1F9D9EC8}" type="presParOf" srcId="{9B2CDDEF-61AD-441F-8266-7C844EB1A717}" destId="{F2257B53-E9A1-49FD-95D3-AD557F9CE8D8}" srcOrd="1" destOrd="0" presId="urn:microsoft.com/office/officeart/2005/8/layout/list1"/>
    <dgm:cxn modelId="{7815BD4B-9755-48D4-A1CA-C58586A220DB}" type="presParOf" srcId="{A15AA16F-8F18-467C-A7F2-55AC8A2B46EC}" destId="{65DBF07D-02D0-44F1-BF59-BF1937FAABA7}" srcOrd="1" destOrd="0" presId="urn:microsoft.com/office/officeart/2005/8/layout/list1"/>
    <dgm:cxn modelId="{7D6E04A9-3676-4411-A0EE-73646B477562}" type="presParOf" srcId="{A15AA16F-8F18-467C-A7F2-55AC8A2B46EC}" destId="{B7AD6EE0-49BD-4B90-95C7-9E66A21C86D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DA42B6-8DA5-4B65-9B62-399C9109C069}" type="doc">
      <dgm:prSet loTypeId="urn:microsoft.com/office/officeart/2005/8/layout/vProcess5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3D796D5-E1F3-4205-B332-16078BB6175A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После Первого раздела в Речи Посполитой прошли важные реформы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516699-57CE-4A1C-9613-33A62A132606}" type="parTrans" cxnId="{2FE1C582-BBF2-4874-9830-762F53125319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8615F1-43E8-43D3-B76C-6D131F477753}" type="sibTrans" cxnId="{2FE1C582-BBF2-4874-9830-762F53125319}">
      <dgm:prSet custT="1"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B044A5-9A24-4A72-93C3-ED22F87097F0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возникла «патриотическая» партия, желавшая разрыва с Россией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3456EF-2639-4906-B01D-104015766CA4}" type="parTrans" cxnId="{8FD86291-C8C4-4D2A-953C-5332D1AF2452}">
      <dgm:prSet/>
      <dgm:spPr/>
    </dgm:pt>
    <dgm:pt modelId="{92E326A1-7E22-4A2C-B0B6-F53E2D45B913}" type="sibTrans" cxnId="{8FD86291-C8C4-4D2A-953C-5332D1AF2452}">
      <dgm:prSet/>
      <dgm:spPr/>
      <dgm:t>
        <a:bodyPr/>
        <a:lstStyle/>
        <a:p>
          <a:endParaRPr lang="ru-RU"/>
        </a:p>
      </dgm:t>
    </dgm:pt>
    <dgm:pt modelId="{17D87240-F15D-4058-A47A-609092F0F956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Четырёхлетний сейм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0FE411-A4B0-4CF2-BD74-7F7757A426BB}" type="parTrans" cxnId="{42C74538-BB1C-4FA7-B59F-5D8504B1C136}">
      <dgm:prSet/>
      <dgm:spPr/>
    </dgm:pt>
    <dgm:pt modelId="{167E0E19-FC4A-4040-B799-B25DABD7A36D}" type="sibTrans" cxnId="{42C74538-BB1C-4FA7-B59F-5D8504B1C136}">
      <dgm:prSet/>
      <dgm:spPr/>
      <dgm:t>
        <a:bodyPr/>
        <a:lstStyle/>
        <a:p>
          <a:endParaRPr lang="ru-RU"/>
        </a:p>
      </dgm:t>
    </dgm:pt>
    <dgm:pt modelId="{6D6CC80B-D5CB-4D3D-9F8E-C9975842AE1E}">
      <dgm:prSet phldrT="[Текст]" custT="1"/>
      <dgm:spPr/>
      <dgm:t>
        <a:bodyPr/>
        <a:lstStyle/>
        <a:p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Тарговицкая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конфедерация 1792 г.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C9327B-1201-437C-AC58-B7F17901E5F1}" type="parTrans" cxnId="{46FA6DD5-20DC-4ACF-803D-8A7596D8C814}">
      <dgm:prSet/>
      <dgm:spPr/>
    </dgm:pt>
    <dgm:pt modelId="{2B9D6EFC-F1A3-4B11-AD74-A74958E16F25}" type="sibTrans" cxnId="{46FA6DD5-20DC-4ACF-803D-8A7596D8C814}">
      <dgm:prSet/>
      <dgm:spPr/>
    </dgm:pt>
    <dgm:pt modelId="{AFB90EB9-5334-4258-ACE6-9A36FDFF8832}" type="pres">
      <dgm:prSet presAssocID="{EEDA42B6-8DA5-4B65-9B62-399C9109C06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144F54-E312-49C8-806A-D7487F581999}" type="pres">
      <dgm:prSet presAssocID="{EEDA42B6-8DA5-4B65-9B62-399C9109C069}" presName="dummyMaxCanvas" presStyleCnt="0">
        <dgm:presLayoutVars/>
      </dgm:prSet>
      <dgm:spPr/>
    </dgm:pt>
    <dgm:pt modelId="{A4C298D3-4869-45AD-AA33-C29C3ED3E992}" type="pres">
      <dgm:prSet presAssocID="{EEDA42B6-8DA5-4B65-9B62-399C9109C06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88B2E-AC8D-4343-94C3-BCE0BA5B017B}" type="pres">
      <dgm:prSet presAssocID="{EEDA42B6-8DA5-4B65-9B62-399C9109C06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E49FE-D2A0-4FE6-B66E-6A04061CDD32}" type="pres">
      <dgm:prSet presAssocID="{EEDA42B6-8DA5-4B65-9B62-399C9109C06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56A9C-1E62-48D8-BA34-BFBD1DEE92CD}" type="pres">
      <dgm:prSet presAssocID="{EEDA42B6-8DA5-4B65-9B62-399C9109C06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8BDFF-3BA4-48DA-833E-F98382F098D7}" type="pres">
      <dgm:prSet presAssocID="{EEDA42B6-8DA5-4B65-9B62-399C9109C06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0236E-FA52-4670-8DC8-140532F1B325}" type="pres">
      <dgm:prSet presAssocID="{EEDA42B6-8DA5-4B65-9B62-399C9109C06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F9876-8AB5-407C-AF05-90F1C268EBE4}" type="pres">
      <dgm:prSet presAssocID="{EEDA42B6-8DA5-4B65-9B62-399C9109C06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43452-8B47-48AF-B072-9F98C67EB446}" type="pres">
      <dgm:prSet presAssocID="{EEDA42B6-8DA5-4B65-9B62-399C9109C06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4372-F35A-4647-8633-22E141CD638B}" type="pres">
      <dgm:prSet presAssocID="{EEDA42B6-8DA5-4B65-9B62-399C9109C06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0AC45-588D-4B74-B0CC-F953BE34CCD8}" type="pres">
      <dgm:prSet presAssocID="{EEDA42B6-8DA5-4B65-9B62-399C9109C06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6F85C-DB14-4808-8E06-FE9AE26C597A}" type="pres">
      <dgm:prSet presAssocID="{EEDA42B6-8DA5-4B65-9B62-399C9109C06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E1C582-BBF2-4874-9830-762F53125319}" srcId="{EEDA42B6-8DA5-4B65-9B62-399C9109C069}" destId="{E3D796D5-E1F3-4205-B332-16078BB6175A}" srcOrd="0" destOrd="0" parTransId="{5B516699-57CE-4A1C-9613-33A62A132606}" sibTransId="{388615F1-43E8-43D3-B76C-6D131F477753}"/>
    <dgm:cxn modelId="{B72B05E6-B933-44D7-B3BB-7EFCBB00DDA9}" type="presOf" srcId="{B4B044A5-9A24-4A72-93C3-ED22F87097F0}" destId="{D8534372-F35A-4647-8633-22E141CD638B}" srcOrd="1" destOrd="0" presId="urn:microsoft.com/office/officeart/2005/8/layout/vProcess5"/>
    <dgm:cxn modelId="{46FA6DD5-20DC-4ACF-803D-8A7596D8C814}" srcId="{EEDA42B6-8DA5-4B65-9B62-399C9109C069}" destId="{6D6CC80B-D5CB-4D3D-9F8E-C9975842AE1E}" srcOrd="3" destOrd="0" parTransId="{C7C9327B-1201-437C-AC58-B7F17901E5F1}" sibTransId="{2B9D6EFC-F1A3-4B11-AD74-A74958E16F25}"/>
    <dgm:cxn modelId="{BB0D075C-7831-4D44-B2E8-2977E0B776FF}" type="presOf" srcId="{17D87240-F15D-4058-A47A-609092F0F956}" destId="{3A30AC45-588D-4B74-B0CC-F953BE34CCD8}" srcOrd="1" destOrd="0" presId="urn:microsoft.com/office/officeart/2005/8/layout/vProcess5"/>
    <dgm:cxn modelId="{8FD86291-C8C4-4D2A-953C-5332D1AF2452}" srcId="{EEDA42B6-8DA5-4B65-9B62-399C9109C069}" destId="{B4B044A5-9A24-4A72-93C3-ED22F87097F0}" srcOrd="1" destOrd="0" parTransId="{FC3456EF-2639-4906-B01D-104015766CA4}" sibTransId="{92E326A1-7E22-4A2C-B0B6-F53E2D45B913}"/>
    <dgm:cxn modelId="{42C74538-BB1C-4FA7-B59F-5D8504B1C136}" srcId="{EEDA42B6-8DA5-4B65-9B62-399C9109C069}" destId="{17D87240-F15D-4058-A47A-609092F0F956}" srcOrd="2" destOrd="0" parTransId="{420FE411-A4B0-4CF2-BD74-7F7757A426BB}" sibTransId="{167E0E19-FC4A-4040-B799-B25DABD7A36D}"/>
    <dgm:cxn modelId="{14E53FCF-39D5-48C4-9956-990920FE0F29}" type="presOf" srcId="{B4B044A5-9A24-4A72-93C3-ED22F87097F0}" destId="{3D488B2E-AC8D-4343-94C3-BCE0BA5B017B}" srcOrd="0" destOrd="0" presId="urn:microsoft.com/office/officeart/2005/8/layout/vProcess5"/>
    <dgm:cxn modelId="{F0913E99-7D13-46BF-A886-D8E89BD80933}" type="presOf" srcId="{92E326A1-7E22-4A2C-B0B6-F53E2D45B913}" destId="{1130236E-FA52-4670-8DC8-140532F1B325}" srcOrd="0" destOrd="0" presId="urn:microsoft.com/office/officeart/2005/8/layout/vProcess5"/>
    <dgm:cxn modelId="{690141B2-B7AB-481F-B140-586360494507}" type="presOf" srcId="{E3D796D5-E1F3-4205-B332-16078BB6175A}" destId="{A4C298D3-4869-45AD-AA33-C29C3ED3E992}" srcOrd="0" destOrd="0" presId="urn:microsoft.com/office/officeart/2005/8/layout/vProcess5"/>
    <dgm:cxn modelId="{125127E5-7C25-4EED-B9E4-90D4AFF85513}" type="presOf" srcId="{17D87240-F15D-4058-A47A-609092F0F956}" destId="{445E49FE-D2A0-4FE6-B66E-6A04061CDD32}" srcOrd="0" destOrd="0" presId="urn:microsoft.com/office/officeart/2005/8/layout/vProcess5"/>
    <dgm:cxn modelId="{38487450-8DF9-4E06-B399-1197FB55187B}" type="presOf" srcId="{6D6CC80B-D5CB-4D3D-9F8E-C9975842AE1E}" destId="{3096F85C-DB14-4808-8E06-FE9AE26C597A}" srcOrd="1" destOrd="0" presId="urn:microsoft.com/office/officeart/2005/8/layout/vProcess5"/>
    <dgm:cxn modelId="{E2794E8A-1B43-45EE-AB71-001AA6F2C98B}" type="presOf" srcId="{EEDA42B6-8DA5-4B65-9B62-399C9109C069}" destId="{AFB90EB9-5334-4258-ACE6-9A36FDFF8832}" srcOrd="0" destOrd="0" presId="urn:microsoft.com/office/officeart/2005/8/layout/vProcess5"/>
    <dgm:cxn modelId="{D6F51F8F-F82F-4DCD-9B90-3BDBDFBC8F51}" type="presOf" srcId="{E3D796D5-E1F3-4205-B332-16078BB6175A}" destId="{C7B43452-8B47-48AF-B072-9F98C67EB446}" srcOrd="1" destOrd="0" presId="urn:microsoft.com/office/officeart/2005/8/layout/vProcess5"/>
    <dgm:cxn modelId="{30338C71-8259-4CDD-B6B7-AC258BED82BE}" type="presOf" srcId="{167E0E19-FC4A-4040-B799-B25DABD7A36D}" destId="{30BF9876-8AB5-407C-AF05-90F1C268EBE4}" srcOrd="0" destOrd="0" presId="urn:microsoft.com/office/officeart/2005/8/layout/vProcess5"/>
    <dgm:cxn modelId="{53242C86-DAA2-4436-8A96-8DF89C4172AE}" type="presOf" srcId="{6D6CC80B-D5CB-4D3D-9F8E-C9975842AE1E}" destId="{12D56A9C-1E62-48D8-BA34-BFBD1DEE92CD}" srcOrd="0" destOrd="0" presId="urn:microsoft.com/office/officeart/2005/8/layout/vProcess5"/>
    <dgm:cxn modelId="{2E1E0886-4598-44C4-9431-82B5D7673BAE}" type="presOf" srcId="{388615F1-43E8-43D3-B76C-6D131F477753}" destId="{D8F8BDFF-3BA4-48DA-833E-F98382F098D7}" srcOrd="0" destOrd="0" presId="urn:microsoft.com/office/officeart/2005/8/layout/vProcess5"/>
    <dgm:cxn modelId="{A729DF09-8D32-4BC4-A452-0D8B510671F1}" type="presParOf" srcId="{AFB90EB9-5334-4258-ACE6-9A36FDFF8832}" destId="{83144F54-E312-49C8-806A-D7487F581999}" srcOrd="0" destOrd="0" presId="urn:microsoft.com/office/officeart/2005/8/layout/vProcess5"/>
    <dgm:cxn modelId="{E48A5D55-F44A-43AB-BA4C-3D30BD0F0330}" type="presParOf" srcId="{AFB90EB9-5334-4258-ACE6-9A36FDFF8832}" destId="{A4C298D3-4869-45AD-AA33-C29C3ED3E992}" srcOrd="1" destOrd="0" presId="urn:microsoft.com/office/officeart/2005/8/layout/vProcess5"/>
    <dgm:cxn modelId="{1EAD8496-03A1-4EE6-97A1-4CB35220D856}" type="presParOf" srcId="{AFB90EB9-5334-4258-ACE6-9A36FDFF8832}" destId="{3D488B2E-AC8D-4343-94C3-BCE0BA5B017B}" srcOrd="2" destOrd="0" presId="urn:microsoft.com/office/officeart/2005/8/layout/vProcess5"/>
    <dgm:cxn modelId="{119A6853-6366-4B5A-A232-01390C8D5156}" type="presParOf" srcId="{AFB90EB9-5334-4258-ACE6-9A36FDFF8832}" destId="{445E49FE-D2A0-4FE6-B66E-6A04061CDD32}" srcOrd="3" destOrd="0" presId="urn:microsoft.com/office/officeart/2005/8/layout/vProcess5"/>
    <dgm:cxn modelId="{5CC8B531-4CD7-4E6A-8F97-F110DB6E1E35}" type="presParOf" srcId="{AFB90EB9-5334-4258-ACE6-9A36FDFF8832}" destId="{12D56A9C-1E62-48D8-BA34-BFBD1DEE92CD}" srcOrd="4" destOrd="0" presId="urn:microsoft.com/office/officeart/2005/8/layout/vProcess5"/>
    <dgm:cxn modelId="{86BD3C4A-6BF7-44A7-B440-0903E394ED34}" type="presParOf" srcId="{AFB90EB9-5334-4258-ACE6-9A36FDFF8832}" destId="{D8F8BDFF-3BA4-48DA-833E-F98382F098D7}" srcOrd="5" destOrd="0" presId="urn:microsoft.com/office/officeart/2005/8/layout/vProcess5"/>
    <dgm:cxn modelId="{295C6E9C-EEC0-4529-AC3C-2DF9E3BCA6BE}" type="presParOf" srcId="{AFB90EB9-5334-4258-ACE6-9A36FDFF8832}" destId="{1130236E-FA52-4670-8DC8-140532F1B325}" srcOrd="6" destOrd="0" presId="urn:microsoft.com/office/officeart/2005/8/layout/vProcess5"/>
    <dgm:cxn modelId="{5AD5D29E-CD4E-4BBD-90E4-E22A73746B62}" type="presParOf" srcId="{AFB90EB9-5334-4258-ACE6-9A36FDFF8832}" destId="{30BF9876-8AB5-407C-AF05-90F1C268EBE4}" srcOrd="7" destOrd="0" presId="urn:microsoft.com/office/officeart/2005/8/layout/vProcess5"/>
    <dgm:cxn modelId="{8AB1A260-CB33-416A-8ACB-EDF8613A1C97}" type="presParOf" srcId="{AFB90EB9-5334-4258-ACE6-9A36FDFF8832}" destId="{C7B43452-8B47-48AF-B072-9F98C67EB446}" srcOrd="8" destOrd="0" presId="urn:microsoft.com/office/officeart/2005/8/layout/vProcess5"/>
    <dgm:cxn modelId="{0194843F-132B-44CD-9ADA-ADBA4CF9067B}" type="presParOf" srcId="{AFB90EB9-5334-4258-ACE6-9A36FDFF8832}" destId="{D8534372-F35A-4647-8633-22E141CD638B}" srcOrd="9" destOrd="0" presId="urn:microsoft.com/office/officeart/2005/8/layout/vProcess5"/>
    <dgm:cxn modelId="{FA5E2D8C-6EB8-43FF-BF11-09AC88AB5F25}" type="presParOf" srcId="{AFB90EB9-5334-4258-ACE6-9A36FDFF8832}" destId="{3A30AC45-588D-4B74-B0CC-F953BE34CCD8}" srcOrd="10" destOrd="0" presId="urn:microsoft.com/office/officeart/2005/8/layout/vProcess5"/>
    <dgm:cxn modelId="{6F93CC6D-26CD-4267-83D8-B25EDA308C65}" type="presParOf" srcId="{AFB90EB9-5334-4258-ACE6-9A36FDFF8832}" destId="{3096F85C-DB14-4808-8E06-FE9AE26C597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79BBBF-C10A-482E-8479-25813445DCAA}" type="doc">
      <dgm:prSet loTypeId="urn:microsoft.com/office/officeart/2005/8/layout/vList5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69C1DE8-DCBB-4B70-BD5F-B5EF1D8D7E1F}">
      <dgm:prSet phldrT="[Текст]" custT="1"/>
      <dgm:spPr/>
      <dgm:t>
        <a:bodyPr/>
        <a:lstStyle/>
        <a:p>
          <a:r>
            <a:rPr lang="ru-RU" sz="2800" b="1" dirty="0" smtClean="0">
              <a:effectLst/>
            </a:rPr>
            <a:t>К России</a:t>
          </a:r>
          <a:endParaRPr lang="ru-RU" sz="2800" b="1" dirty="0">
            <a:effectLst/>
          </a:endParaRPr>
        </a:p>
      </dgm:t>
    </dgm:pt>
    <dgm:pt modelId="{A3062846-01E8-4091-8F32-812981633AB8}" type="parTrans" cxnId="{38B37F87-7285-448F-8245-37B9F8A6DD37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DD6F404B-D693-494F-8B04-DF9FC2738180}" type="sibTrans" cxnId="{38B37F87-7285-448F-8245-37B9F8A6DD37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A5734D3C-F814-47DC-8926-56B5C16067E6}">
      <dgm:prSet phldrT="[Текст]" custT="1"/>
      <dgm:spPr/>
      <dgm:t>
        <a:bodyPr/>
        <a:lstStyle/>
        <a:p>
          <a:r>
            <a:rPr lang="ru-RU" sz="2800" b="1" dirty="0" smtClean="0">
              <a:effectLst/>
            </a:rPr>
            <a:t>К Пруссии</a:t>
          </a:r>
          <a:endParaRPr lang="ru-RU" sz="2800" b="1" dirty="0">
            <a:effectLst/>
          </a:endParaRPr>
        </a:p>
      </dgm:t>
    </dgm:pt>
    <dgm:pt modelId="{AD1BCB63-4558-4920-9BF0-55D25FF954F9}" type="parTrans" cxnId="{F6796611-4AB9-42BB-9842-BE533F1D73EC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5244350E-3C4C-4D4C-B999-9F738DCBF944}" type="sibTrans" cxnId="{F6796611-4AB9-42BB-9842-BE533F1D73EC}">
      <dgm:prSet/>
      <dgm:spPr/>
      <dgm:t>
        <a:bodyPr/>
        <a:lstStyle/>
        <a:p>
          <a:endParaRPr lang="ru-RU" sz="2000" b="1">
            <a:effectLst/>
          </a:endParaRPr>
        </a:p>
      </dgm:t>
    </dgm:pt>
    <dgm:pt modelId="{58EC1299-475D-43C8-A03E-27A930564CDE}">
      <dgm:prSet phldrT="[Текст]" custT="1"/>
      <dgm:spPr/>
      <dgm:t>
        <a:bodyPr/>
        <a:lstStyle/>
        <a:p>
          <a:r>
            <a:rPr lang="ru-RU" sz="2800" b="1" dirty="0" smtClean="0">
              <a:effectLst/>
            </a:rPr>
            <a:t>белорусские земли до линии </a:t>
          </a:r>
          <a:r>
            <a:rPr lang="ru-RU" sz="2800" b="1" dirty="0" err="1" smtClean="0">
              <a:effectLst/>
            </a:rPr>
            <a:t>Динабург</a:t>
          </a:r>
          <a:r>
            <a:rPr lang="ru-RU" sz="2800" b="1" dirty="0" smtClean="0">
              <a:effectLst/>
            </a:rPr>
            <a:t> — Пинск — Збруч, восточное Полесье, украинские области Подолье и Волынь</a:t>
          </a:r>
          <a:endParaRPr lang="ru-RU" sz="2800" b="1" dirty="0">
            <a:effectLst/>
          </a:endParaRPr>
        </a:p>
      </dgm:t>
    </dgm:pt>
    <dgm:pt modelId="{FAF99F65-42DD-46A8-A2AB-0A31CD49DF0D}" type="parTrans" cxnId="{AC6DBA6B-7FA3-4EE9-B8F5-6170B77DEE70}">
      <dgm:prSet/>
      <dgm:spPr/>
      <dgm:t>
        <a:bodyPr/>
        <a:lstStyle/>
        <a:p>
          <a:endParaRPr lang="ru-RU">
            <a:effectLst/>
          </a:endParaRPr>
        </a:p>
      </dgm:t>
    </dgm:pt>
    <dgm:pt modelId="{03E932B8-9F85-45DF-863E-412342B5BECC}" type="sibTrans" cxnId="{AC6DBA6B-7FA3-4EE9-B8F5-6170B77DEE70}">
      <dgm:prSet/>
      <dgm:spPr/>
      <dgm:t>
        <a:bodyPr/>
        <a:lstStyle/>
        <a:p>
          <a:endParaRPr lang="ru-RU">
            <a:effectLst/>
          </a:endParaRPr>
        </a:p>
      </dgm:t>
    </dgm:pt>
    <dgm:pt modelId="{418A7BBA-4839-45C2-BD63-4BDC4F5D37BA}">
      <dgm:prSet phldrT="[Текст]" custT="1"/>
      <dgm:spPr/>
      <dgm:t>
        <a:bodyPr/>
        <a:lstStyle/>
        <a:p>
          <a:r>
            <a:rPr lang="ru-RU" sz="2800" b="1" smtClean="0">
              <a:effectLst/>
            </a:rPr>
            <a:t>территории</a:t>
          </a:r>
          <a:r>
            <a:rPr lang="ru-RU" sz="2800" b="1" dirty="0" smtClean="0">
              <a:effectLst/>
            </a:rPr>
            <a:t>, населённые этническими поляками: Данциг, </a:t>
          </a:r>
          <a:r>
            <a:rPr lang="ru-RU" sz="2800" b="1" dirty="0" err="1" smtClean="0">
              <a:effectLst/>
            </a:rPr>
            <a:t>Торунь</a:t>
          </a:r>
          <a:r>
            <a:rPr lang="ru-RU" sz="2800" b="1" dirty="0" smtClean="0">
              <a:effectLst/>
            </a:rPr>
            <a:t>, Великая Польша, </a:t>
          </a:r>
          <a:r>
            <a:rPr lang="ru-RU" sz="2800" b="1" dirty="0" err="1" smtClean="0">
              <a:effectLst/>
            </a:rPr>
            <a:t>Куявия</a:t>
          </a:r>
          <a:r>
            <a:rPr lang="ru-RU" sz="2800" b="1" dirty="0" smtClean="0">
              <a:effectLst/>
            </a:rPr>
            <a:t> и </a:t>
          </a:r>
          <a:r>
            <a:rPr lang="ru-RU" sz="2800" b="1" dirty="0" err="1" smtClean="0">
              <a:effectLst/>
            </a:rPr>
            <a:t>Мазовия</a:t>
          </a:r>
          <a:endParaRPr lang="ru-RU" sz="2800" b="1" dirty="0">
            <a:effectLst/>
          </a:endParaRPr>
        </a:p>
      </dgm:t>
    </dgm:pt>
    <dgm:pt modelId="{3D027DF4-E142-4C7B-9058-071703C07DBA}" type="parTrans" cxnId="{03B20663-CE5D-4985-BDD5-585D48310C71}">
      <dgm:prSet/>
      <dgm:spPr/>
      <dgm:t>
        <a:bodyPr/>
        <a:lstStyle/>
        <a:p>
          <a:endParaRPr lang="ru-RU">
            <a:effectLst/>
          </a:endParaRPr>
        </a:p>
      </dgm:t>
    </dgm:pt>
    <dgm:pt modelId="{48836A5C-026B-4E4C-B140-952E626E7EFA}" type="sibTrans" cxnId="{03B20663-CE5D-4985-BDD5-585D48310C71}">
      <dgm:prSet/>
      <dgm:spPr/>
      <dgm:t>
        <a:bodyPr/>
        <a:lstStyle/>
        <a:p>
          <a:endParaRPr lang="ru-RU">
            <a:effectLst/>
          </a:endParaRPr>
        </a:p>
      </dgm:t>
    </dgm:pt>
    <dgm:pt modelId="{32535656-839D-47B0-A56E-575298973F96}" type="pres">
      <dgm:prSet presAssocID="{3279BBBF-C10A-482E-8479-25813445DC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E82786-C984-47B6-848C-37978DCA9AC6}" type="pres">
      <dgm:prSet presAssocID="{369C1DE8-DCBB-4B70-BD5F-B5EF1D8D7E1F}" presName="linNode" presStyleCnt="0"/>
      <dgm:spPr/>
    </dgm:pt>
    <dgm:pt modelId="{301E3D85-6850-4B4F-A803-2285D7CA436B}" type="pres">
      <dgm:prSet presAssocID="{369C1DE8-DCBB-4B70-BD5F-B5EF1D8D7E1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C74F7-4C0E-4141-8278-12A8A0A33DBD}" type="pres">
      <dgm:prSet presAssocID="{369C1DE8-DCBB-4B70-BD5F-B5EF1D8D7E1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66CB2-670E-48F8-9432-659DB037C8E9}" type="pres">
      <dgm:prSet presAssocID="{DD6F404B-D693-494F-8B04-DF9FC2738180}" presName="sp" presStyleCnt="0"/>
      <dgm:spPr/>
    </dgm:pt>
    <dgm:pt modelId="{B2D729B8-6519-486B-B6F2-1CF2FCBD5453}" type="pres">
      <dgm:prSet presAssocID="{A5734D3C-F814-47DC-8926-56B5C16067E6}" presName="linNode" presStyleCnt="0"/>
      <dgm:spPr/>
    </dgm:pt>
    <dgm:pt modelId="{1C333032-5121-427D-B528-6AE2C605F6CC}" type="pres">
      <dgm:prSet presAssocID="{A5734D3C-F814-47DC-8926-56B5C16067E6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7C413-1BAE-49F0-B4A2-D961096F00B9}" type="pres">
      <dgm:prSet presAssocID="{A5734D3C-F814-47DC-8926-56B5C16067E6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48C563-126B-433C-8A77-99C65EF1E08F}" type="presOf" srcId="{3279BBBF-C10A-482E-8479-25813445DCAA}" destId="{32535656-839D-47B0-A56E-575298973F96}" srcOrd="0" destOrd="0" presId="urn:microsoft.com/office/officeart/2005/8/layout/vList5"/>
    <dgm:cxn modelId="{AC6DBA6B-7FA3-4EE9-B8F5-6170B77DEE70}" srcId="{369C1DE8-DCBB-4B70-BD5F-B5EF1D8D7E1F}" destId="{58EC1299-475D-43C8-A03E-27A930564CDE}" srcOrd="0" destOrd="0" parTransId="{FAF99F65-42DD-46A8-A2AB-0A31CD49DF0D}" sibTransId="{03E932B8-9F85-45DF-863E-412342B5BECC}"/>
    <dgm:cxn modelId="{161AA3E2-1455-45F9-9AB9-4414474DC130}" type="presOf" srcId="{418A7BBA-4839-45C2-BD63-4BDC4F5D37BA}" destId="{C177C413-1BAE-49F0-B4A2-D961096F00B9}" srcOrd="0" destOrd="0" presId="urn:microsoft.com/office/officeart/2005/8/layout/vList5"/>
    <dgm:cxn modelId="{1C42A7E9-F879-4866-9934-CAAE9B86C98B}" type="presOf" srcId="{369C1DE8-DCBB-4B70-BD5F-B5EF1D8D7E1F}" destId="{301E3D85-6850-4B4F-A803-2285D7CA436B}" srcOrd="0" destOrd="0" presId="urn:microsoft.com/office/officeart/2005/8/layout/vList5"/>
    <dgm:cxn modelId="{38B37F87-7285-448F-8245-37B9F8A6DD37}" srcId="{3279BBBF-C10A-482E-8479-25813445DCAA}" destId="{369C1DE8-DCBB-4B70-BD5F-B5EF1D8D7E1F}" srcOrd="0" destOrd="0" parTransId="{A3062846-01E8-4091-8F32-812981633AB8}" sibTransId="{DD6F404B-D693-494F-8B04-DF9FC2738180}"/>
    <dgm:cxn modelId="{03B20663-CE5D-4985-BDD5-585D48310C71}" srcId="{A5734D3C-F814-47DC-8926-56B5C16067E6}" destId="{418A7BBA-4839-45C2-BD63-4BDC4F5D37BA}" srcOrd="0" destOrd="0" parTransId="{3D027DF4-E142-4C7B-9058-071703C07DBA}" sibTransId="{48836A5C-026B-4E4C-B140-952E626E7EFA}"/>
    <dgm:cxn modelId="{51B11EFB-E4BA-4C30-B46A-F0FEF2C5F243}" type="presOf" srcId="{58EC1299-475D-43C8-A03E-27A930564CDE}" destId="{FC8C74F7-4C0E-4141-8278-12A8A0A33DBD}" srcOrd="0" destOrd="0" presId="urn:microsoft.com/office/officeart/2005/8/layout/vList5"/>
    <dgm:cxn modelId="{219B5166-1AF9-47AD-89F8-DAA659A7B639}" type="presOf" srcId="{A5734D3C-F814-47DC-8926-56B5C16067E6}" destId="{1C333032-5121-427D-B528-6AE2C605F6CC}" srcOrd="0" destOrd="0" presId="urn:microsoft.com/office/officeart/2005/8/layout/vList5"/>
    <dgm:cxn modelId="{F6796611-4AB9-42BB-9842-BE533F1D73EC}" srcId="{3279BBBF-C10A-482E-8479-25813445DCAA}" destId="{A5734D3C-F814-47DC-8926-56B5C16067E6}" srcOrd="1" destOrd="0" parTransId="{AD1BCB63-4558-4920-9BF0-55D25FF954F9}" sibTransId="{5244350E-3C4C-4D4C-B999-9F738DCBF944}"/>
    <dgm:cxn modelId="{EE1F4B60-B8B7-477D-9C4E-84BBF7732593}" type="presParOf" srcId="{32535656-839D-47B0-A56E-575298973F96}" destId="{2FE82786-C984-47B6-848C-37978DCA9AC6}" srcOrd="0" destOrd="0" presId="urn:microsoft.com/office/officeart/2005/8/layout/vList5"/>
    <dgm:cxn modelId="{22959229-B650-48A3-9D97-D78DCDBDC1A8}" type="presParOf" srcId="{2FE82786-C984-47B6-848C-37978DCA9AC6}" destId="{301E3D85-6850-4B4F-A803-2285D7CA436B}" srcOrd="0" destOrd="0" presId="urn:microsoft.com/office/officeart/2005/8/layout/vList5"/>
    <dgm:cxn modelId="{C16BF50C-222A-4BD8-8A13-003EF0345BE8}" type="presParOf" srcId="{2FE82786-C984-47B6-848C-37978DCA9AC6}" destId="{FC8C74F7-4C0E-4141-8278-12A8A0A33DBD}" srcOrd="1" destOrd="0" presId="urn:microsoft.com/office/officeart/2005/8/layout/vList5"/>
    <dgm:cxn modelId="{1245128B-D8CE-4EA1-A681-4112BAC0847D}" type="presParOf" srcId="{32535656-839D-47B0-A56E-575298973F96}" destId="{B1566CB2-670E-48F8-9432-659DB037C8E9}" srcOrd="1" destOrd="0" presId="urn:microsoft.com/office/officeart/2005/8/layout/vList5"/>
    <dgm:cxn modelId="{D22E4CFB-83F1-4B63-A4A4-33AB10529CB7}" type="presParOf" srcId="{32535656-839D-47B0-A56E-575298973F96}" destId="{B2D729B8-6519-486B-B6F2-1CF2FCBD5453}" srcOrd="2" destOrd="0" presId="urn:microsoft.com/office/officeart/2005/8/layout/vList5"/>
    <dgm:cxn modelId="{467E2EF6-3181-4CC4-9DCD-0437389300D8}" type="presParOf" srcId="{B2D729B8-6519-486B-B6F2-1CF2FCBD5453}" destId="{1C333032-5121-427D-B528-6AE2C605F6CC}" srcOrd="0" destOrd="0" presId="urn:microsoft.com/office/officeart/2005/8/layout/vList5"/>
    <dgm:cxn modelId="{AEF519B4-38EB-4D56-8479-94AD728EBC28}" type="presParOf" srcId="{B2D729B8-6519-486B-B6F2-1CF2FCBD5453}" destId="{C177C413-1BAE-49F0-B4A2-D961096F00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FA4FD9-F0BA-4F68-B48B-25843D1EB077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D2370CF-A3B6-4E9D-BBFE-980DAB294BA2}">
      <dgm:prSet phldrT="[Текст]" custT="1"/>
      <dgm:spPr/>
      <dgm:t>
        <a:bodyPr/>
        <a:lstStyle/>
        <a:p>
          <a:r>
            <a:rPr lang="ru-RU" sz="3200" b="1" dirty="0" smtClean="0"/>
            <a:t>реформы 1760-80-х гг.: почтовая, таможенная, денежная, единство мер, транспортное строительство</a:t>
          </a:r>
          <a:endParaRPr lang="ru-RU" sz="3200" b="1" dirty="0"/>
        </a:p>
      </dgm:t>
    </dgm:pt>
    <dgm:pt modelId="{B3CED27E-A45C-43F7-856D-CBFA3C9AD293}" type="parTrans" cxnId="{80E8E765-6BE6-429D-96E2-877C2B01A7F7}">
      <dgm:prSet/>
      <dgm:spPr/>
      <dgm:t>
        <a:bodyPr/>
        <a:lstStyle/>
        <a:p>
          <a:endParaRPr lang="ru-RU" sz="2800" b="1"/>
        </a:p>
      </dgm:t>
    </dgm:pt>
    <dgm:pt modelId="{F523DB78-90CF-45D5-815A-F51A2A4FE3EB}" type="sibTrans" cxnId="{80E8E765-6BE6-429D-96E2-877C2B01A7F7}">
      <dgm:prSet/>
      <dgm:spPr/>
      <dgm:t>
        <a:bodyPr/>
        <a:lstStyle/>
        <a:p>
          <a:endParaRPr lang="ru-RU" sz="2800" b="1"/>
        </a:p>
      </dgm:t>
    </dgm:pt>
    <dgm:pt modelId="{8FF7BFFD-B2AC-4520-93D0-37FEB4767D8F}">
      <dgm:prSet custT="1"/>
      <dgm:spPr/>
      <dgm:t>
        <a:bodyPr/>
        <a:lstStyle/>
        <a:p>
          <a:r>
            <a:rPr lang="ru-RU" sz="3200" b="1" dirty="0" smtClean="0"/>
            <a:t>3 мая 1791 г. – Конституция</a:t>
          </a:r>
          <a:endParaRPr lang="ru-RU" sz="3200" b="1" dirty="0"/>
        </a:p>
      </dgm:t>
    </dgm:pt>
    <dgm:pt modelId="{C9187EE0-0FC3-477D-B5A5-E1D6FA59EDBF}" type="parTrans" cxnId="{82D8A7BD-ED7D-4E8E-A53F-15EBF3840B70}">
      <dgm:prSet/>
      <dgm:spPr/>
      <dgm:t>
        <a:bodyPr/>
        <a:lstStyle/>
        <a:p>
          <a:endParaRPr lang="ru-RU" sz="2800" b="1"/>
        </a:p>
      </dgm:t>
    </dgm:pt>
    <dgm:pt modelId="{C191E217-D39E-4805-8E79-743E4B25C6B4}" type="sibTrans" cxnId="{82D8A7BD-ED7D-4E8E-A53F-15EBF3840B70}">
      <dgm:prSet/>
      <dgm:spPr/>
      <dgm:t>
        <a:bodyPr/>
        <a:lstStyle/>
        <a:p>
          <a:endParaRPr lang="ru-RU" sz="2800" b="1"/>
        </a:p>
      </dgm:t>
    </dgm:pt>
    <dgm:pt modelId="{0ADD0431-1709-43C2-8EA8-1F1832EA463F}">
      <dgm:prSet phldrT="[Текст]" custT="1"/>
      <dgm:spPr/>
      <dgm:t>
        <a:bodyPr/>
        <a:lstStyle/>
        <a:p>
          <a:r>
            <a:rPr lang="ru-RU" sz="3200" b="1" dirty="0" smtClean="0"/>
            <a:t>Ограничение </a:t>
          </a:r>
          <a:r>
            <a:rPr lang="ru-RU" sz="3200" b="1" dirty="0" err="1" smtClean="0"/>
            <a:t>либерум</a:t>
          </a:r>
          <a:r>
            <a:rPr lang="ru-RU" sz="3200" b="1" dirty="0" smtClean="0"/>
            <a:t> вето </a:t>
          </a:r>
          <a:endParaRPr lang="ru-RU" sz="3200" b="1" dirty="0"/>
        </a:p>
      </dgm:t>
    </dgm:pt>
    <dgm:pt modelId="{5744A3B0-A77B-4BCD-9107-74EEFC4FC2ED}" type="parTrans" cxnId="{1126B57C-2635-4A9D-BA65-926147081E49}">
      <dgm:prSet/>
      <dgm:spPr/>
      <dgm:t>
        <a:bodyPr/>
        <a:lstStyle/>
        <a:p>
          <a:endParaRPr lang="ru-RU" sz="2800" b="1"/>
        </a:p>
      </dgm:t>
    </dgm:pt>
    <dgm:pt modelId="{11291459-7491-4364-AD71-CCBD167DC642}" type="sibTrans" cxnId="{1126B57C-2635-4A9D-BA65-926147081E49}">
      <dgm:prSet/>
      <dgm:spPr/>
      <dgm:t>
        <a:bodyPr/>
        <a:lstStyle/>
        <a:p>
          <a:endParaRPr lang="ru-RU" sz="2800" b="1"/>
        </a:p>
      </dgm:t>
    </dgm:pt>
    <dgm:pt modelId="{26AA840E-8DFE-48AB-92E0-7344867234E5}">
      <dgm:prSet phldrT="[Текст]" custT="1"/>
      <dgm:spPr/>
      <dgm:t>
        <a:bodyPr/>
        <a:lstStyle/>
        <a:p>
          <a:r>
            <a:rPr lang="ru-RU" sz="3200" b="1" dirty="0" smtClean="0"/>
            <a:t>1773-1795 гг. – деятельность </a:t>
          </a:r>
          <a:r>
            <a:rPr lang="ru-RU" sz="3200" b="1" dirty="0" err="1" smtClean="0"/>
            <a:t>Эдукационной</a:t>
          </a:r>
          <a:r>
            <a:rPr lang="ru-RU" sz="3200" b="1" dirty="0" smtClean="0"/>
            <a:t> комиссии </a:t>
          </a:r>
          <a:endParaRPr lang="ru-RU" sz="3200" b="1" dirty="0"/>
        </a:p>
      </dgm:t>
    </dgm:pt>
    <dgm:pt modelId="{D00738E0-86A1-422F-BF86-D3247329131D}" type="parTrans" cxnId="{C976EAB7-5506-427B-8CEA-4C98153AFF3C}">
      <dgm:prSet/>
      <dgm:spPr/>
      <dgm:t>
        <a:bodyPr/>
        <a:lstStyle/>
        <a:p>
          <a:endParaRPr lang="ru-RU" sz="2800" b="1"/>
        </a:p>
      </dgm:t>
    </dgm:pt>
    <dgm:pt modelId="{1A5AB898-F31C-47A1-9149-6CC7611B1E84}" type="sibTrans" cxnId="{C976EAB7-5506-427B-8CEA-4C98153AFF3C}">
      <dgm:prSet/>
      <dgm:spPr/>
      <dgm:t>
        <a:bodyPr/>
        <a:lstStyle/>
        <a:p>
          <a:endParaRPr lang="ru-RU" sz="2800" b="1"/>
        </a:p>
      </dgm:t>
    </dgm:pt>
    <dgm:pt modelId="{59849030-A9A0-4A80-BAF1-18C92DB81871}">
      <dgm:prSet phldrT="[Текст]" custT="1"/>
      <dgm:spPr/>
      <dgm:t>
        <a:bodyPr/>
        <a:lstStyle/>
        <a:p>
          <a:r>
            <a:rPr lang="ru-RU" sz="3200" b="1" dirty="0" smtClean="0"/>
            <a:t>1788-1792 гг.- 4-летний сейм</a:t>
          </a:r>
          <a:endParaRPr lang="ru-RU" sz="3200" b="1" dirty="0"/>
        </a:p>
      </dgm:t>
    </dgm:pt>
    <dgm:pt modelId="{DBA4E099-7188-4862-A16D-E07AB8F1DB31}" type="parTrans" cxnId="{11CB0B4C-8CEF-4375-81C9-B55A2C66710B}">
      <dgm:prSet/>
      <dgm:spPr/>
      <dgm:t>
        <a:bodyPr/>
        <a:lstStyle/>
        <a:p>
          <a:endParaRPr lang="ru-RU" sz="2800" b="1"/>
        </a:p>
      </dgm:t>
    </dgm:pt>
    <dgm:pt modelId="{DAB4BCB8-39E7-4950-B0C9-78908ADD65C3}" type="sibTrans" cxnId="{11CB0B4C-8CEF-4375-81C9-B55A2C66710B}">
      <dgm:prSet/>
      <dgm:spPr/>
      <dgm:t>
        <a:bodyPr/>
        <a:lstStyle/>
        <a:p>
          <a:endParaRPr lang="ru-RU" sz="2800" b="1"/>
        </a:p>
      </dgm:t>
    </dgm:pt>
    <dgm:pt modelId="{A266E8DC-9C89-4109-A5FB-0B8378631F0E}" type="pres">
      <dgm:prSet presAssocID="{CAFA4FD9-F0BA-4F68-B48B-25843D1EB0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A51D350-E688-4B3F-A847-47392CA6B6D0}" type="pres">
      <dgm:prSet presAssocID="{CAFA4FD9-F0BA-4F68-B48B-25843D1EB077}" presName="Name1" presStyleCnt="0"/>
      <dgm:spPr/>
    </dgm:pt>
    <dgm:pt modelId="{EA2CAB70-8EDD-4163-AE6A-AE79DAD9A1D3}" type="pres">
      <dgm:prSet presAssocID="{CAFA4FD9-F0BA-4F68-B48B-25843D1EB077}" presName="cycle" presStyleCnt="0"/>
      <dgm:spPr/>
    </dgm:pt>
    <dgm:pt modelId="{61806996-5C95-45C8-A98E-02589B4A1E7C}" type="pres">
      <dgm:prSet presAssocID="{CAFA4FD9-F0BA-4F68-B48B-25843D1EB077}" presName="srcNode" presStyleLbl="node1" presStyleIdx="0" presStyleCnt="5"/>
      <dgm:spPr/>
    </dgm:pt>
    <dgm:pt modelId="{CDED5A38-8B52-405F-97C9-C62FD412A664}" type="pres">
      <dgm:prSet presAssocID="{CAFA4FD9-F0BA-4F68-B48B-25843D1EB077}" presName="conn" presStyleLbl="parChTrans1D2" presStyleIdx="0" presStyleCnt="1"/>
      <dgm:spPr/>
      <dgm:t>
        <a:bodyPr/>
        <a:lstStyle/>
        <a:p>
          <a:endParaRPr lang="ru-RU"/>
        </a:p>
      </dgm:t>
    </dgm:pt>
    <dgm:pt modelId="{73EFA7B0-C917-4591-A2A6-1C0B7F2BBA1C}" type="pres">
      <dgm:prSet presAssocID="{CAFA4FD9-F0BA-4F68-B48B-25843D1EB077}" presName="extraNode" presStyleLbl="node1" presStyleIdx="0" presStyleCnt="5"/>
      <dgm:spPr/>
    </dgm:pt>
    <dgm:pt modelId="{D06221B5-7141-4ACB-BA67-8152C71750B1}" type="pres">
      <dgm:prSet presAssocID="{CAFA4FD9-F0BA-4F68-B48B-25843D1EB077}" presName="dstNode" presStyleLbl="node1" presStyleIdx="0" presStyleCnt="5"/>
      <dgm:spPr/>
    </dgm:pt>
    <dgm:pt modelId="{29EA0191-99C2-48E3-B188-6903E12186E8}" type="pres">
      <dgm:prSet presAssocID="{AD2370CF-A3B6-4E9D-BBFE-980DAB294BA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CFFF3-BD83-40B8-ABAE-41076CE24C26}" type="pres">
      <dgm:prSet presAssocID="{AD2370CF-A3B6-4E9D-BBFE-980DAB294BA2}" presName="accent_1" presStyleCnt="0"/>
      <dgm:spPr/>
    </dgm:pt>
    <dgm:pt modelId="{A899CFE0-E6D4-488B-BA4D-71324F3972DA}" type="pres">
      <dgm:prSet presAssocID="{AD2370CF-A3B6-4E9D-BBFE-980DAB294BA2}" presName="accentRepeatNode" presStyleLbl="solidFgAcc1" presStyleIdx="0" presStyleCnt="5"/>
      <dgm:spPr/>
    </dgm:pt>
    <dgm:pt modelId="{3A8FDD79-7506-4749-86D4-C87CB7AF1D52}" type="pres">
      <dgm:prSet presAssocID="{0ADD0431-1709-43C2-8EA8-1F1832EA463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087F1-A7DC-480F-8D47-454AF880B428}" type="pres">
      <dgm:prSet presAssocID="{0ADD0431-1709-43C2-8EA8-1F1832EA463F}" presName="accent_2" presStyleCnt="0"/>
      <dgm:spPr/>
    </dgm:pt>
    <dgm:pt modelId="{28525DD4-8B6E-411C-B38B-3839B313EF43}" type="pres">
      <dgm:prSet presAssocID="{0ADD0431-1709-43C2-8EA8-1F1832EA463F}" presName="accentRepeatNode" presStyleLbl="solidFgAcc1" presStyleIdx="1" presStyleCnt="5"/>
      <dgm:spPr/>
    </dgm:pt>
    <dgm:pt modelId="{4F606453-9476-4B7B-AC65-14781B270675}" type="pres">
      <dgm:prSet presAssocID="{26AA840E-8DFE-48AB-92E0-7344867234E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D6525-9081-4CE3-9BE0-B182144E5D6D}" type="pres">
      <dgm:prSet presAssocID="{26AA840E-8DFE-48AB-92E0-7344867234E5}" presName="accent_3" presStyleCnt="0"/>
      <dgm:spPr/>
    </dgm:pt>
    <dgm:pt modelId="{289F4273-5195-4877-8946-6216E9DACD6E}" type="pres">
      <dgm:prSet presAssocID="{26AA840E-8DFE-48AB-92E0-7344867234E5}" presName="accentRepeatNode" presStyleLbl="solidFgAcc1" presStyleIdx="2" presStyleCnt="5"/>
      <dgm:spPr/>
    </dgm:pt>
    <dgm:pt modelId="{085D1FAE-57AA-4E20-8AD4-DE25938461C8}" type="pres">
      <dgm:prSet presAssocID="{59849030-A9A0-4A80-BAF1-18C92DB8187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A3044-E348-4063-AAA7-968D7B795714}" type="pres">
      <dgm:prSet presAssocID="{59849030-A9A0-4A80-BAF1-18C92DB81871}" presName="accent_4" presStyleCnt="0"/>
      <dgm:spPr/>
    </dgm:pt>
    <dgm:pt modelId="{F89DCD29-E8A0-473C-AEC8-838E44B3EB5B}" type="pres">
      <dgm:prSet presAssocID="{59849030-A9A0-4A80-BAF1-18C92DB81871}" presName="accentRepeatNode" presStyleLbl="solidFgAcc1" presStyleIdx="3" presStyleCnt="5"/>
      <dgm:spPr/>
    </dgm:pt>
    <dgm:pt modelId="{D50C7617-7C59-4D48-B07B-02DB7A995CF1}" type="pres">
      <dgm:prSet presAssocID="{8FF7BFFD-B2AC-4520-93D0-37FEB4767D8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C95D7-042A-4A2F-A33A-2D17DDC63895}" type="pres">
      <dgm:prSet presAssocID="{8FF7BFFD-B2AC-4520-93D0-37FEB4767D8F}" presName="accent_5" presStyleCnt="0"/>
      <dgm:spPr/>
    </dgm:pt>
    <dgm:pt modelId="{41A6C76C-86C4-422F-87FB-5DB710DBDC63}" type="pres">
      <dgm:prSet presAssocID="{8FF7BFFD-B2AC-4520-93D0-37FEB4767D8F}" presName="accentRepeatNode" presStyleLbl="solidFgAcc1" presStyleIdx="4" presStyleCnt="5"/>
      <dgm:spPr/>
    </dgm:pt>
  </dgm:ptLst>
  <dgm:cxnLst>
    <dgm:cxn modelId="{C3D3F9D7-C161-4841-ABF0-A9836014FC32}" type="presOf" srcId="{F523DB78-90CF-45D5-815A-F51A2A4FE3EB}" destId="{CDED5A38-8B52-405F-97C9-C62FD412A664}" srcOrd="0" destOrd="0" presId="urn:microsoft.com/office/officeart/2008/layout/VerticalCurvedList"/>
    <dgm:cxn modelId="{82D8A7BD-ED7D-4E8E-A53F-15EBF3840B70}" srcId="{CAFA4FD9-F0BA-4F68-B48B-25843D1EB077}" destId="{8FF7BFFD-B2AC-4520-93D0-37FEB4767D8F}" srcOrd="4" destOrd="0" parTransId="{C9187EE0-0FC3-477D-B5A5-E1D6FA59EDBF}" sibTransId="{C191E217-D39E-4805-8E79-743E4B25C6B4}"/>
    <dgm:cxn modelId="{F94979A8-429C-412B-ACAA-F3C752CA0250}" type="presOf" srcId="{59849030-A9A0-4A80-BAF1-18C92DB81871}" destId="{085D1FAE-57AA-4E20-8AD4-DE25938461C8}" srcOrd="0" destOrd="0" presId="urn:microsoft.com/office/officeart/2008/layout/VerticalCurvedList"/>
    <dgm:cxn modelId="{88415C0E-2ECD-4B50-B6EB-04187B1537B5}" type="presOf" srcId="{CAFA4FD9-F0BA-4F68-B48B-25843D1EB077}" destId="{A266E8DC-9C89-4109-A5FB-0B8378631F0E}" srcOrd="0" destOrd="0" presId="urn:microsoft.com/office/officeart/2008/layout/VerticalCurvedList"/>
    <dgm:cxn modelId="{C976EAB7-5506-427B-8CEA-4C98153AFF3C}" srcId="{CAFA4FD9-F0BA-4F68-B48B-25843D1EB077}" destId="{26AA840E-8DFE-48AB-92E0-7344867234E5}" srcOrd="2" destOrd="0" parTransId="{D00738E0-86A1-422F-BF86-D3247329131D}" sibTransId="{1A5AB898-F31C-47A1-9149-6CC7611B1E84}"/>
    <dgm:cxn modelId="{85AB56D7-41C7-49B4-B587-F95743D5EBEA}" type="presOf" srcId="{8FF7BFFD-B2AC-4520-93D0-37FEB4767D8F}" destId="{D50C7617-7C59-4D48-B07B-02DB7A995CF1}" srcOrd="0" destOrd="0" presId="urn:microsoft.com/office/officeart/2008/layout/VerticalCurvedList"/>
    <dgm:cxn modelId="{97117082-D8D6-475B-8863-B08F9F5250F2}" type="presOf" srcId="{0ADD0431-1709-43C2-8EA8-1F1832EA463F}" destId="{3A8FDD79-7506-4749-86D4-C87CB7AF1D52}" srcOrd="0" destOrd="0" presId="urn:microsoft.com/office/officeart/2008/layout/VerticalCurvedList"/>
    <dgm:cxn modelId="{607FA6DD-8E4C-4083-A6AC-47F3356B9769}" type="presOf" srcId="{26AA840E-8DFE-48AB-92E0-7344867234E5}" destId="{4F606453-9476-4B7B-AC65-14781B270675}" srcOrd="0" destOrd="0" presId="urn:microsoft.com/office/officeart/2008/layout/VerticalCurvedList"/>
    <dgm:cxn modelId="{80E8E765-6BE6-429D-96E2-877C2B01A7F7}" srcId="{CAFA4FD9-F0BA-4F68-B48B-25843D1EB077}" destId="{AD2370CF-A3B6-4E9D-BBFE-980DAB294BA2}" srcOrd="0" destOrd="0" parTransId="{B3CED27E-A45C-43F7-856D-CBFA3C9AD293}" sibTransId="{F523DB78-90CF-45D5-815A-F51A2A4FE3EB}"/>
    <dgm:cxn modelId="{D61DCD61-3166-4AEB-AB6F-07AF63086A83}" type="presOf" srcId="{AD2370CF-A3B6-4E9D-BBFE-980DAB294BA2}" destId="{29EA0191-99C2-48E3-B188-6903E12186E8}" srcOrd="0" destOrd="0" presId="urn:microsoft.com/office/officeart/2008/layout/VerticalCurvedList"/>
    <dgm:cxn modelId="{1126B57C-2635-4A9D-BA65-926147081E49}" srcId="{CAFA4FD9-F0BA-4F68-B48B-25843D1EB077}" destId="{0ADD0431-1709-43C2-8EA8-1F1832EA463F}" srcOrd="1" destOrd="0" parTransId="{5744A3B0-A77B-4BCD-9107-74EEFC4FC2ED}" sibTransId="{11291459-7491-4364-AD71-CCBD167DC642}"/>
    <dgm:cxn modelId="{11CB0B4C-8CEF-4375-81C9-B55A2C66710B}" srcId="{CAFA4FD9-F0BA-4F68-B48B-25843D1EB077}" destId="{59849030-A9A0-4A80-BAF1-18C92DB81871}" srcOrd="3" destOrd="0" parTransId="{DBA4E099-7188-4862-A16D-E07AB8F1DB31}" sibTransId="{DAB4BCB8-39E7-4950-B0C9-78908ADD65C3}"/>
    <dgm:cxn modelId="{B5E5B17B-97AC-486E-BE61-9375258CD63B}" type="presParOf" srcId="{A266E8DC-9C89-4109-A5FB-0B8378631F0E}" destId="{8A51D350-E688-4B3F-A847-47392CA6B6D0}" srcOrd="0" destOrd="0" presId="urn:microsoft.com/office/officeart/2008/layout/VerticalCurvedList"/>
    <dgm:cxn modelId="{5FDB8EED-C70A-4D1C-9F3A-954685685EE6}" type="presParOf" srcId="{8A51D350-E688-4B3F-A847-47392CA6B6D0}" destId="{EA2CAB70-8EDD-4163-AE6A-AE79DAD9A1D3}" srcOrd="0" destOrd="0" presId="urn:microsoft.com/office/officeart/2008/layout/VerticalCurvedList"/>
    <dgm:cxn modelId="{4ECD2A3E-9105-4E41-B722-6D5E227E302A}" type="presParOf" srcId="{EA2CAB70-8EDD-4163-AE6A-AE79DAD9A1D3}" destId="{61806996-5C95-45C8-A98E-02589B4A1E7C}" srcOrd="0" destOrd="0" presId="urn:microsoft.com/office/officeart/2008/layout/VerticalCurvedList"/>
    <dgm:cxn modelId="{D92CFB44-52BC-4B70-ACD6-5113590559C1}" type="presParOf" srcId="{EA2CAB70-8EDD-4163-AE6A-AE79DAD9A1D3}" destId="{CDED5A38-8B52-405F-97C9-C62FD412A664}" srcOrd="1" destOrd="0" presId="urn:microsoft.com/office/officeart/2008/layout/VerticalCurvedList"/>
    <dgm:cxn modelId="{51B9B904-66F5-4036-98EC-C6531E4EC067}" type="presParOf" srcId="{EA2CAB70-8EDD-4163-AE6A-AE79DAD9A1D3}" destId="{73EFA7B0-C917-4591-A2A6-1C0B7F2BBA1C}" srcOrd="2" destOrd="0" presId="urn:microsoft.com/office/officeart/2008/layout/VerticalCurvedList"/>
    <dgm:cxn modelId="{70875502-5A02-4A93-B08E-681EE28283F7}" type="presParOf" srcId="{EA2CAB70-8EDD-4163-AE6A-AE79DAD9A1D3}" destId="{D06221B5-7141-4ACB-BA67-8152C71750B1}" srcOrd="3" destOrd="0" presId="urn:microsoft.com/office/officeart/2008/layout/VerticalCurvedList"/>
    <dgm:cxn modelId="{75DDCC2B-988F-420E-B1BF-1AFFBC3C1350}" type="presParOf" srcId="{8A51D350-E688-4B3F-A847-47392CA6B6D0}" destId="{29EA0191-99C2-48E3-B188-6903E12186E8}" srcOrd="1" destOrd="0" presId="urn:microsoft.com/office/officeart/2008/layout/VerticalCurvedList"/>
    <dgm:cxn modelId="{0D23C7B8-8100-4A6B-AD47-D84B4047B2B0}" type="presParOf" srcId="{8A51D350-E688-4B3F-A847-47392CA6B6D0}" destId="{B48CFFF3-BD83-40B8-ABAE-41076CE24C26}" srcOrd="2" destOrd="0" presId="urn:microsoft.com/office/officeart/2008/layout/VerticalCurvedList"/>
    <dgm:cxn modelId="{5337F594-7B52-4484-8A55-5734C77B3AF8}" type="presParOf" srcId="{B48CFFF3-BD83-40B8-ABAE-41076CE24C26}" destId="{A899CFE0-E6D4-488B-BA4D-71324F3972DA}" srcOrd="0" destOrd="0" presId="urn:microsoft.com/office/officeart/2008/layout/VerticalCurvedList"/>
    <dgm:cxn modelId="{610C80F4-AC75-48B0-A8DD-0827551782FC}" type="presParOf" srcId="{8A51D350-E688-4B3F-A847-47392CA6B6D0}" destId="{3A8FDD79-7506-4749-86D4-C87CB7AF1D52}" srcOrd="3" destOrd="0" presId="urn:microsoft.com/office/officeart/2008/layout/VerticalCurvedList"/>
    <dgm:cxn modelId="{30D12AE7-88BD-475F-811D-CD3BBA5357BD}" type="presParOf" srcId="{8A51D350-E688-4B3F-A847-47392CA6B6D0}" destId="{2E2087F1-A7DC-480F-8D47-454AF880B428}" srcOrd="4" destOrd="0" presId="urn:microsoft.com/office/officeart/2008/layout/VerticalCurvedList"/>
    <dgm:cxn modelId="{B455B1A7-81AE-451B-8EF3-4FEFA247BEE9}" type="presParOf" srcId="{2E2087F1-A7DC-480F-8D47-454AF880B428}" destId="{28525DD4-8B6E-411C-B38B-3839B313EF43}" srcOrd="0" destOrd="0" presId="urn:microsoft.com/office/officeart/2008/layout/VerticalCurvedList"/>
    <dgm:cxn modelId="{1F4CF438-197D-417B-A70C-F8DA7FF0848F}" type="presParOf" srcId="{8A51D350-E688-4B3F-A847-47392CA6B6D0}" destId="{4F606453-9476-4B7B-AC65-14781B270675}" srcOrd="5" destOrd="0" presId="urn:microsoft.com/office/officeart/2008/layout/VerticalCurvedList"/>
    <dgm:cxn modelId="{5716D0F9-4E7B-4DDA-B9FE-F05B83CA29DE}" type="presParOf" srcId="{8A51D350-E688-4B3F-A847-47392CA6B6D0}" destId="{C17D6525-9081-4CE3-9BE0-B182144E5D6D}" srcOrd="6" destOrd="0" presId="urn:microsoft.com/office/officeart/2008/layout/VerticalCurvedList"/>
    <dgm:cxn modelId="{D6C09B99-F7A0-454F-84F0-6515DE47BABA}" type="presParOf" srcId="{C17D6525-9081-4CE3-9BE0-B182144E5D6D}" destId="{289F4273-5195-4877-8946-6216E9DACD6E}" srcOrd="0" destOrd="0" presId="urn:microsoft.com/office/officeart/2008/layout/VerticalCurvedList"/>
    <dgm:cxn modelId="{EED29F69-85B0-4909-B19A-3D7C4F66A583}" type="presParOf" srcId="{8A51D350-E688-4B3F-A847-47392CA6B6D0}" destId="{085D1FAE-57AA-4E20-8AD4-DE25938461C8}" srcOrd="7" destOrd="0" presId="urn:microsoft.com/office/officeart/2008/layout/VerticalCurvedList"/>
    <dgm:cxn modelId="{3BB2B511-9CD6-4B95-B81B-6E80B8E38208}" type="presParOf" srcId="{8A51D350-E688-4B3F-A847-47392CA6B6D0}" destId="{C4FA3044-E348-4063-AAA7-968D7B795714}" srcOrd="8" destOrd="0" presId="urn:microsoft.com/office/officeart/2008/layout/VerticalCurvedList"/>
    <dgm:cxn modelId="{97B02448-84F4-4298-A227-0DBFC92AC39D}" type="presParOf" srcId="{C4FA3044-E348-4063-AAA7-968D7B795714}" destId="{F89DCD29-E8A0-473C-AEC8-838E44B3EB5B}" srcOrd="0" destOrd="0" presId="urn:microsoft.com/office/officeart/2008/layout/VerticalCurvedList"/>
    <dgm:cxn modelId="{FE04A5F9-15AE-4ABD-A138-FA670CBCD345}" type="presParOf" srcId="{8A51D350-E688-4B3F-A847-47392CA6B6D0}" destId="{D50C7617-7C59-4D48-B07B-02DB7A995CF1}" srcOrd="9" destOrd="0" presId="urn:microsoft.com/office/officeart/2008/layout/VerticalCurvedList"/>
    <dgm:cxn modelId="{C454768A-929A-4514-BB9B-D6D1CBB70C1F}" type="presParOf" srcId="{8A51D350-E688-4B3F-A847-47392CA6B6D0}" destId="{37DC95D7-042A-4A2F-A33A-2D17DDC63895}" srcOrd="10" destOrd="0" presId="urn:microsoft.com/office/officeart/2008/layout/VerticalCurvedList"/>
    <dgm:cxn modelId="{CE402A66-E533-4BE9-B423-67D25677FE82}" type="presParOf" srcId="{37DC95D7-042A-4A2F-A33A-2D17DDC63895}" destId="{41A6C76C-86C4-422F-87FB-5DB710DBDC6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079806-F8BB-495D-903A-4A85F9971B8F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807ABFA-A115-4917-A58C-1A1FF5B0C6DA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демонстрация, проведённая в Варшаве 2 декабря 1789 года во время сессии Четырёхлетнего сейма. 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4E10A4-74CB-4492-9760-BCB7824A588E}" type="parTrans" cxnId="{86EB64C1-D9B4-42A1-AB6C-C28F7885984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AAB15-E6BA-42D3-97A7-AB60814D1CBA}" type="sibTrans" cxnId="{86EB64C1-D9B4-42A1-AB6C-C28F7885984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923875-DBF2-4B3E-935E-8D4F1EFDDD96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требовали незамедлительного принятия запоздавших к тому времени реформ.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D8A580-B3A1-4C22-A051-8AA4C7120661}" type="parTrans" cxnId="{B9E8D127-4503-4EAF-A2E0-FBC8E1C2ED52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9733A4-03C5-408B-B619-60CFE4F19D83}" type="sibTrans" cxnId="{B9E8D127-4503-4EAF-A2E0-FBC8E1C2ED52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3F7FF0-ED07-4DD6-A7B4-B50A2E6F79C4}" type="pres">
      <dgm:prSet presAssocID="{41079806-F8BB-495D-903A-4A85F9971B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D381631-187D-407E-8251-3E20E03C4CFC}" type="pres">
      <dgm:prSet presAssocID="{41079806-F8BB-495D-903A-4A85F9971B8F}" presName="Name1" presStyleCnt="0"/>
      <dgm:spPr/>
    </dgm:pt>
    <dgm:pt modelId="{5D890E4A-E3C5-4F82-AEFC-6E8FD2D1FB47}" type="pres">
      <dgm:prSet presAssocID="{41079806-F8BB-495D-903A-4A85F9971B8F}" presName="cycle" presStyleCnt="0"/>
      <dgm:spPr/>
    </dgm:pt>
    <dgm:pt modelId="{09A759A9-2784-48F7-AD82-782BD726CFEE}" type="pres">
      <dgm:prSet presAssocID="{41079806-F8BB-495D-903A-4A85F9971B8F}" presName="srcNode" presStyleLbl="node1" presStyleIdx="0" presStyleCnt="2"/>
      <dgm:spPr/>
    </dgm:pt>
    <dgm:pt modelId="{40B72613-0AE1-430D-8D50-7AB24450F921}" type="pres">
      <dgm:prSet presAssocID="{41079806-F8BB-495D-903A-4A85F9971B8F}" presName="conn" presStyleLbl="parChTrans1D2" presStyleIdx="0" presStyleCnt="1"/>
      <dgm:spPr/>
      <dgm:t>
        <a:bodyPr/>
        <a:lstStyle/>
        <a:p>
          <a:endParaRPr lang="ru-RU"/>
        </a:p>
      </dgm:t>
    </dgm:pt>
    <dgm:pt modelId="{990F0D4C-4950-4BFE-AF2E-29ADBC3DBD19}" type="pres">
      <dgm:prSet presAssocID="{41079806-F8BB-495D-903A-4A85F9971B8F}" presName="extraNode" presStyleLbl="node1" presStyleIdx="0" presStyleCnt="2"/>
      <dgm:spPr/>
    </dgm:pt>
    <dgm:pt modelId="{FF8B9083-5600-4F08-856D-830E0612E17C}" type="pres">
      <dgm:prSet presAssocID="{41079806-F8BB-495D-903A-4A85F9971B8F}" presName="dstNode" presStyleLbl="node1" presStyleIdx="0" presStyleCnt="2"/>
      <dgm:spPr/>
    </dgm:pt>
    <dgm:pt modelId="{1BC13ED9-5EA9-46B7-A8CA-0A73004C00B2}" type="pres">
      <dgm:prSet presAssocID="{8807ABFA-A115-4917-A58C-1A1FF5B0C6DA}" presName="text_1" presStyleLbl="node1" presStyleIdx="0" presStyleCnt="2" custScaleY="114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51A9C-E08D-44A2-AC9E-7D517CACF247}" type="pres">
      <dgm:prSet presAssocID="{8807ABFA-A115-4917-A58C-1A1FF5B0C6DA}" presName="accent_1" presStyleCnt="0"/>
      <dgm:spPr/>
    </dgm:pt>
    <dgm:pt modelId="{798DD2F3-0983-4811-BB68-ECAD6BAFBE49}" type="pres">
      <dgm:prSet presAssocID="{8807ABFA-A115-4917-A58C-1A1FF5B0C6DA}" presName="accentRepeatNode" presStyleLbl="solidFgAcc1" presStyleIdx="0" presStyleCnt="2"/>
      <dgm:spPr/>
    </dgm:pt>
    <dgm:pt modelId="{1A74A711-87D4-4D74-929C-10C2FF2F2265}" type="pres">
      <dgm:prSet presAssocID="{2B923875-DBF2-4B3E-935E-8D4F1EFDDD96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D7158-A948-4012-9FCD-AB5E559E3EDD}" type="pres">
      <dgm:prSet presAssocID="{2B923875-DBF2-4B3E-935E-8D4F1EFDDD96}" presName="accent_2" presStyleCnt="0"/>
      <dgm:spPr/>
    </dgm:pt>
    <dgm:pt modelId="{4CAC1E04-1F90-43C7-9F57-7402521159EA}" type="pres">
      <dgm:prSet presAssocID="{2B923875-DBF2-4B3E-935E-8D4F1EFDDD96}" presName="accentRepeatNode" presStyleLbl="solidFgAcc1" presStyleIdx="1" presStyleCnt="2"/>
      <dgm:spPr/>
    </dgm:pt>
  </dgm:ptLst>
  <dgm:cxnLst>
    <dgm:cxn modelId="{72310700-BE3D-4BB4-B58B-F6EAF5E06661}" type="presOf" srcId="{2B923875-DBF2-4B3E-935E-8D4F1EFDDD96}" destId="{1A74A711-87D4-4D74-929C-10C2FF2F2265}" srcOrd="0" destOrd="0" presId="urn:microsoft.com/office/officeart/2008/layout/VerticalCurvedList"/>
    <dgm:cxn modelId="{000CB5C6-6EBD-4324-B8F9-7C3A25A28459}" type="presOf" srcId="{41079806-F8BB-495D-903A-4A85F9971B8F}" destId="{303F7FF0-ED07-4DD6-A7B4-B50A2E6F79C4}" srcOrd="0" destOrd="0" presId="urn:microsoft.com/office/officeart/2008/layout/VerticalCurvedList"/>
    <dgm:cxn modelId="{B9E8D127-4503-4EAF-A2E0-FBC8E1C2ED52}" srcId="{41079806-F8BB-495D-903A-4A85F9971B8F}" destId="{2B923875-DBF2-4B3E-935E-8D4F1EFDDD96}" srcOrd="1" destOrd="0" parTransId="{0FD8A580-B3A1-4C22-A051-8AA4C7120661}" sibTransId="{229733A4-03C5-408B-B619-60CFE4F19D83}"/>
    <dgm:cxn modelId="{ABAB35AB-BCC2-40B9-8A45-07CB668A449F}" type="presOf" srcId="{D92AAB15-E6BA-42D3-97A7-AB60814D1CBA}" destId="{40B72613-0AE1-430D-8D50-7AB24450F921}" srcOrd="0" destOrd="0" presId="urn:microsoft.com/office/officeart/2008/layout/VerticalCurvedList"/>
    <dgm:cxn modelId="{7D4AE094-CB58-4A04-86FF-407A1B69431D}" type="presOf" srcId="{8807ABFA-A115-4917-A58C-1A1FF5B0C6DA}" destId="{1BC13ED9-5EA9-46B7-A8CA-0A73004C00B2}" srcOrd="0" destOrd="0" presId="urn:microsoft.com/office/officeart/2008/layout/VerticalCurvedList"/>
    <dgm:cxn modelId="{86EB64C1-D9B4-42A1-AB6C-C28F7885984B}" srcId="{41079806-F8BB-495D-903A-4A85F9971B8F}" destId="{8807ABFA-A115-4917-A58C-1A1FF5B0C6DA}" srcOrd="0" destOrd="0" parTransId="{EE4E10A4-74CB-4492-9760-BCB7824A588E}" sibTransId="{D92AAB15-E6BA-42D3-97A7-AB60814D1CBA}"/>
    <dgm:cxn modelId="{027F4E74-830B-448D-8A9C-AE35AB90085E}" type="presParOf" srcId="{303F7FF0-ED07-4DD6-A7B4-B50A2E6F79C4}" destId="{8D381631-187D-407E-8251-3E20E03C4CFC}" srcOrd="0" destOrd="0" presId="urn:microsoft.com/office/officeart/2008/layout/VerticalCurvedList"/>
    <dgm:cxn modelId="{08C4B234-4378-48B3-A2A6-E563BD5BBF26}" type="presParOf" srcId="{8D381631-187D-407E-8251-3E20E03C4CFC}" destId="{5D890E4A-E3C5-4F82-AEFC-6E8FD2D1FB47}" srcOrd="0" destOrd="0" presId="urn:microsoft.com/office/officeart/2008/layout/VerticalCurvedList"/>
    <dgm:cxn modelId="{4E783C77-EA8A-4360-8D2C-3791F0CABE3B}" type="presParOf" srcId="{5D890E4A-E3C5-4F82-AEFC-6E8FD2D1FB47}" destId="{09A759A9-2784-48F7-AD82-782BD726CFEE}" srcOrd="0" destOrd="0" presId="urn:microsoft.com/office/officeart/2008/layout/VerticalCurvedList"/>
    <dgm:cxn modelId="{C2F233F0-9FDA-44E1-9575-30A4BD255F12}" type="presParOf" srcId="{5D890E4A-E3C5-4F82-AEFC-6E8FD2D1FB47}" destId="{40B72613-0AE1-430D-8D50-7AB24450F921}" srcOrd="1" destOrd="0" presId="urn:microsoft.com/office/officeart/2008/layout/VerticalCurvedList"/>
    <dgm:cxn modelId="{7378E9EB-8871-4BAB-83BE-8EB554D007D0}" type="presParOf" srcId="{5D890E4A-E3C5-4F82-AEFC-6E8FD2D1FB47}" destId="{990F0D4C-4950-4BFE-AF2E-29ADBC3DBD19}" srcOrd="2" destOrd="0" presId="urn:microsoft.com/office/officeart/2008/layout/VerticalCurvedList"/>
    <dgm:cxn modelId="{6320134A-2DF3-40AE-A792-458739FA6E69}" type="presParOf" srcId="{5D890E4A-E3C5-4F82-AEFC-6E8FD2D1FB47}" destId="{FF8B9083-5600-4F08-856D-830E0612E17C}" srcOrd="3" destOrd="0" presId="urn:microsoft.com/office/officeart/2008/layout/VerticalCurvedList"/>
    <dgm:cxn modelId="{82BEF22C-7F97-4B08-83DB-1D43E2BB48E0}" type="presParOf" srcId="{8D381631-187D-407E-8251-3E20E03C4CFC}" destId="{1BC13ED9-5EA9-46B7-A8CA-0A73004C00B2}" srcOrd="1" destOrd="0" presId="urn:microsoft.com/office/officeart/2008/layout/VerticalCurvedList"/>
    <dgm:cxn modelId="{B41617A6-06A5-4337-9155-5A6F69B4651D}" type="presParOf" srcId="{8D381631-187D-407E-8251-3E20E03C4CFC}" destId="{50551A9C-E08D-44A2-AC9E-7D517CACF247}" srcOrd="2" destOrd="0" presId="urn:microsoft.com/office/officeart/2008/layout/VerticalCurvedList"/>
    <dgm:cxn modelId="{1AD72909-7956-4012-9814-FE689FEBA7A3}" type="presParOf" srcId="{50551A9C-E08D-44A2-AC9E-7D517CACF247}" destId="{798DD2F3-0983-4811-BB68-ECAD6BAFBE49}" srcOrd="0" destOrd="0" presId="urn:microsoft.com/office/officeart/2008/layout/VerticalCurvedList"/>
    <dgm:cxn modelId="{63A88065-9031-414A-A0D3-4958A54FE13D}" type="presParOf" srcId="{8D381631-187D-407E-8251-3E20E03C4CFC}" destId="{1A74A711-87D4-4D74-929C-10C2FF2F2265}" srcOrd="3" destOrd="0" presId="urn:microsoft.com/office/officeart/2008/layout/VerticalCurvedList"/>
    <dgm:cxn modelId="{095D19C0-841B-4EC1-A08D-8ADCEDA4A1E5}" type="presParOf" srcId="{8D381631-187D-407E-8251-3E20E03C4CFC}" destId="{488D7158-A948-4012-9FCD-AB5E559E3EDD}" srcOrd="4" destOrd="0" presId="urn:microsoft.com/office/officeart/2008/layout/VerticalCurvedList"/>
    <dgm:cxn modelId="{2CD05F9C-2C13-4A53-9A36-654A5B27B982}" type="presParOf" srcId="{488D7158-A948-4012-9FCD-AB5E559E3EDD}" destId="{4CAC1E04-1F90-43C7-9F57-7402521159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8499F-5C63-4F98-88C9-EA307E26F214}">
      <dsp:nvSpPr>
        <dsp:cNvPr id="0" name=""/>
        <dsp:cNvSpPr/>
      </dsp:nvSpPr>
      <dsp:spPr>
        <a:xfrm>
          <a:off x="0" y="413746"/>
          <a:ext cx="117669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EEFC6-71CB-4156-8E60-901ACAB9B3DB}">
      <dsp:nvSpPr>
        <dsp:cNvPr id="0" name=""/>
        <dsp:cNvSpPr/>
      </dsp:nvSpPr>
      <dsp:spPr>
        <a:xfrm>
          <a:off x="588349" y="59506"/>
          <a:ext cx="8236888" cy="708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335" tIns="0" rIns="3113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Слабость королевской власти, всевластие шляхты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2934" y="94091"/>
        <a:ext cx="8167718" cy="639310"/>
      </dsp:txXfrm>
    </dsp:sp>
    <dsp:sp modelId="{E699FD36-2660-4326-B6E2-98D69DA8C2E9}">
      <dsp:nvSpPr>
        <dsp:cNvPr id="0" name=""/>
        <dsp:cNvSpPr/>
      </dsp:nvSpPr>
      <dsp:spPr>
        <a:xfrm>
          <a:off x="0" y="1502386"/>
          <a:ext cx="117669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778120-B594-4DFB-BCA7-48A5E7C3FAE7}">
      <dsp:nvSpPr>
        <dsp:cNvPr id="0" name=""/>
        <dsp:cNvSpPr/>
      </dsp:nvSpPr>
      <dsp:spPr>
        <a:xfrm>
          <a:off x="588349" y="1148146"/>
          <a:ext cx="8236888" cy="708480"/>
        </a:xfrm>
        <a:prstGeom prst="roundRect">
          <a:avLst/>
        </a:prstGeom>
        <a:solidFill>
          <a:schemeClr val="accent4">
            <a:hueOff val="-3954187"/>
            <a:satOff val="-4132"/>
            <a:lumOff val="103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335" tIns="0" rIns="3113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Существование права «</a:t>
          </a:r>
          <a:r>
            <a:rPr lang="ru-RU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либерум</a:t>
          </a: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вето» и шляхетских вольностей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2934" y="1182731"/>
        <a:ext cx="8167718" cy="639310"/>
      </dsp:txXfrm>
    </dsp:sp>
    <dsp:sp modelId="{BDC1A31C-10AA-4EE2-AFF6-CC822805B645}">
      <dsp:nvSpPr>
        <dsp:cNvPr id="0" name=""/>
        <dsp:cNvSpPr/>
      </dsp:nvSpPr>
      <dsp:spPr>
        <a:xfrm>
          <a:off x="0" y="2591026"/>
          <a:ext cx="117669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B6149-E9F3-47A5-90D0-4469EDBC1E76}">
      <dsp:nvSpPr>
        <dsp:cNvPr id="0" name=""/>
        <dsp:cNvSpPr/>
      </dsp:nvSpPr>
      <dsp:spPr>
        <a:xfrm>
          <a:off x="588349" y="2236786"/>
          <a:ext cx="8236888" cy="708480"/>
        </a:xfrm>
        <a:prstGeom prst="roundRect">
          <a:avLst/>
        </a:prstGeom>
        <a:solidFill>
          <a:schemeClr val="accent4">
            <a:hueOff val="-7908374"/>
            <a:satOff val="-8264"/>
            <a:lumOff val="205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335" tIns="0" rIns="3113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Магнатские войны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2934" y="2271371"/>
        <a:ext cx="8167718" cy="639310"/>
      </dsp:txXfrm>
    </dsp:sp>
    <dsp:sp modelId="{0343E8D5-29B6-4527-AB4E-3C294153D068}">
      <dsp:nvSpPr>
        <dsp:cNvPr id="0" name=""/>
        <dsp:cNvSpPr/>
      </dsp:nvSpPr>
      <dsp:spPr>
        <a:xfrm>
          <a:off x="0" y="3679665"/>
          <a:ext cx="117669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7C405-A130-4B8D-8D2C-C6CA521B7F31}">
      <dsp:nvSpPr>
        <dsp:cNvPr id="0" name=""/>
        <dsp:cNvSpPr/>
      </dsp:nvSpPr>
      <dsp:spPr>
        <a:xfrm>
          <a:off x="588349" y="3325426"/>
          <a:ext cx="8236888" cy="708480"/>
        </a:xfrm>
        <a:prstGeom prst="roundRect">
          <a:avLst/>
        </a:prstGeom>
        <a:solidFill>
          <a:schemeClr val="accent4">
            <a:hueOff val="-11862561"/>
            <a:satOff val="-12395"/>
            <a:lumOff val="308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335" tIns="0" rIns="3113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Сочетание религиозного, национального и феодального гнёта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2934" y="3360011"/>
        <a:ext cx="8167718" cy="639310"/>
      </dsp:txXfrm>
    </dsp:sp>
    <dsp:sp modelId="{E6A924E8-4836-458A-AAD7-63294941BDEA}">
      <dsp:nvSpPr>
        <dsp:cNvPr id="0" name=""/>
        <dsp:cNvSpPr/>
      </dsp:nvSpPr>
      <dsp:spPr>
        <a:xfrm>
          <a:off x="0" y="4768305"/>
          <a:ext cx="117669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71BCB-5406-449C-8FC8-96091529606A}">
      <dsp:nvSpPr>
        <dsp:cNvPr id="0" name=""/>
        <dsp:cNvSpPr/>
      </dsp:nvSpPr>
      <dsp:spPr>
        <a:xfrm>
          <a:off x="588349" y="4414065"/>
          <a:ext cx="8236888" cy="708480"/>
        </a:xfrm>
        <a:prstGeom prst="roundRect">
          <a:avLst/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335" tIns="0" rIns="3113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Вмешательство соседних стран в дела РП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2934" y="4448650"/>
        <a:ext cx="8167718" cy="6393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70E39-FBD6-4995-82FA-EFDAF935D6FB}">
      <dsp:nvSpPr>
        <dsp:cNvPr id="0" name=""/>
        <dsp:cNvSpPr/>
      </dsp:nvSpPr>
      <dsp:spPr>
        <a:xfrm>
          <a:off x="0" y="0"/>
          <a:ext cx="6306670" cy="630667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E0A76D-D6C4-47DE-807A-DDB45A20BBB8}">
      <dsp:nvSpPr>
        <dsp:cNvPr id="0" name=""/>
        <dsp:cNvSpPr/>
      </dsp:nvSpPr>
      <dsp:spPr>
        <a:xfrm>
          <a:off x="3153335" y="0"/>
          <a:ext cx="8787653" cy="63066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Увеличение армии до 65 тыс. чел.</a:t>
          </a:r>
          <a:endParaRPr lang="ru-RU" sz="2800" kern="1200" dirty="0"/>
        </a:p>
      </dsp:txBody>
      <dsp:txXfrm>
        <a:off x="3153335" y="0"/>
        <a:ext cx="8787653" cy="788335"/>
      </dsp:txXfrm>
    </dsp:sp>
    <dsp:sp modelId="{B2191817-0E3A-4CBB-BE19-37B841050B19}">
      <dsp:nvSpPr>
        <dsp:cNvPr id="0" name=""/>
        <dsp:cNvSpPr/>
      </dsp:nvSpPr>
      <dsp:spPr>
        <a:xfrm>
          <a:off x="551834" y="788335"/>
          <a:ext cx="5203001" cy="5203001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44885"/>
            <a:satOff val="-129"/>
            <a:lumOff val="-254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33B104-62EC-404B-B52F-9F2DEF52D967}">
      <dsp:nvSpPr>
        <dsp:cNvPr id="0" name=""/>
        <dsp:cNvSpPr/>
      </dsp:nvSpPr>
      <dsp:spPr>
        <a:xfrm>
          <a:off x="3153335" y="788335"/>
          <a:ext cx="8787653" cy="52030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новые налоги для содержания армии</a:t>
          </a:r>
          <a:endParaRPr lang="ru-RU" sz="2800" kern="1200" dirty="0"/>
        </a:p>
      </dsp:txBody>
      <dsp:txXfrm>
        <a:off x="3153335" y="788335"/>
        <a:ext cx="8787653" cy="788336"/>
      </dsp:txXfrm>
    </dsp:sp>
    <dsp:sp modelId="{E2BF101C-9CB7-417F-81E4-7EB307587B50}">
      <dsp:nvSpPr>
        <dsp:cNvPr id="0" name=""/>
        <dsp:cNvSpPr/>
      </dsp:nvSpPr>
      <dsp:spPr>
        <a:xfrm>
          <a:off x="1103669" y="1576671"/>
          <a:ext cx="4099332" cy="409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689771"/>
            <a:satOff val="-259"/>
            <a:lumOff val="-509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482059-F8D7-445F-A602-9242A3D58746}">
      <dsp:nvSpPr>
        <dsp:cNvPr id="0" name=""/>
        <dsp:cNvSpPr/>
      </dsp:nvSpPr>
      <dsp:spPr>
        <a:xfrm>
          <a:off x="3153335" y="1576671"/>
          <a:ext cx="8787653" cy="409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Создание специальных комиссий в воеводствах и поветах</a:t>
          </a:r>
          <a:endParaRPr lang="ru-RU" sz="2800" kern="1200" dirty="0"/>
        </a:p>
      </dsp:txBody>
      <dsp:txXfrm>
        <a:off x="3153335" y="1576671"/>
        <a:ext cx="8787653" cy="788329"/>
      </dsp:txXfrm>
    </dsp:sp>
    <dsp:sp modelId="{37CB8CF1-C87F-46E0-88B6-9656924AAED4}">
      <dsp:nvSpPr>
        <dsp:cNvPr id="0" name=""/>
        <dsp:cNvSpPr/>
      </dsp:nvSpPr>
      <dsp:spPr>
        <a:xfrm>
          <a:off x="1655501" y="2365001"/>
          <a:ext cx="2995668" cy="299566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034656"/>
            <a:satOff val="-388"/>
            <a:lumOff val="-764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530D02-5E7E-416C-91A4-35721BE67BA4}">
      <dsp:nvSpPr>
        <dsp:cNvPr id="0" name=""/>
        <dsp:cNvSpPr/>
      </dsp:nvSpPr>
      <dsp:spPr>
        <a:xfrm>
          <a:off x="3153335" y="2365001"/>
          <a:ext cx="8787653" cy="29956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безземельная шляхта не могла выбирать на сеймах послов на общегосударственный сейм</a:t>
          </a:r>
          <a:endParaRPr lang="ru-RU" sz="2800" kern="1200" dirty="0"/>
        </a:p>
      </dsp:txBody>
      <dsp:txXfrm>
        <a:off x="3153335" y="2365001"/>
        <a:ext cx="8787653" cy="788335"/>
      </dsp:txXfrm>
    </dsp:sp>
    <dsp:sp modelId="{67E9007B-0FE5-4DE5-A6C6-75D725D37E1B}">
      <dsp:nvSpPr>
        <dsp:cNvPr id="0" name=""/>
        <dsp:cNvSpPr/>
      </dsp:nvSpPr>
      <dsp:spPr>
        <a:xfrm>
          <a:off x="2207335" y="3153337"/>
          <a:ext cx="1891999" cy="189199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379542"/>
            <a:satOff val="-518"/>
            <a:lumOff val="-10197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08AB10-8D57-4608-8E48-724C717D4DCA}">
      <dsp:nvSpPr>
        <dsp:cNvPr id="0" name=""/>
        <dsp:cNvSpPr/>
      </dsp:nvSpPr>
      <dsp:spPr>
        <a:xfrm>
          <a:off x="3153335" y="3153337"/>
          <a:ext cx="8787653" cy="1891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Расширены права мещан</a:t>
          </a:r>
          <a:endParaRPr lang="ru-RU" sz="2800" kern="1200" dirty="0"/>
        </a:p>
      </dsp:txBody>
      <dsp:txXfrm>
        <a:off x="3153335" y="3153337"/>
        <a:ext cx="8787653" cy="788336"/>
      </dsp:txXfrm>
    </dsp:sp>
    <dsp:sp modelId="{33EFC9B7-F504-40F5-87AE-F42E7B23FAD5}">
      <dsp:nvSpPr>
        <dsp:cNvPr id="0" name=""/>
        <dsp:cNvSpPr/>
      </dsp:nvSpPr>
      <dsp:spPr>
        <a:xfrm>
          <a:off x="2759170" y="3941673"/>
          <a:ext cx="788329" cy="78832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724427"/>
            <a:satOff val="-647"/>
            <a:lumOff val="-1274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C0F16D-6D30-4F0D-94AD-1DD6CD325C87}">
      <dsp:nvSpPr>
        <dsp:cNvPr id="0" name=""/>
        <dsp:cNvSpPr/>
      </dsp:nvSpPr>
      <dsp:spPr>
        <a:xfrm>
          <a:off x="3153335" y="3941673"/>
          <a:ext cx="8787653" cy="7883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3 мая 1791г.- принята Конституция РП</a:t>
          </a:r>
          <a:endParaRPr lang="ru-RU" sz="2800" kern="1200" dirty="0"/>
        </a:p>
      </dsp:txBody>
      <dsp:txXfrm>
        <a:off x="3153335" y="3941673"/>
        <a:ext cx="8787653" cy="7883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11512-FD4A-4993-929A-BA86A4580BB9}">
      <dsp:nvSpPr>
        <dsp:cNvPr id="0" name=""/>
        <dsp:cNvSpPr/>
      </dsp:nvSpPr>
      <dsp:spPr>
        <a:xfrm>
          <a:off x="0" y="2917"/>
          <a:ext cx="11901946" cy="7905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Провозглашение независимости и суверенитета РП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41509"/>
        <a:ext cx="11824762" cy="713382"/>
      </dsp:txXfrm>
    </dsp:sp>
    <dsp:sp modelId="{956735D3-5172-4435-B88E-59786076917C}">
      <dsp:nvSpPr>
        <dsp:cNvPr id="0" name=""/>
        <dsp:cNvSpPr/>
      </dsp:nvSpPr>
      <dsp:spPr>
        <a:xfrm>
          <a:off x="0" y="803975"/>
          <a:ext cx="11901946" cy="790566"/>
        </a:xfrm>
        <a:prstGeom prst="roundRect">
          <a:avLst/>
        </a:prstGeom>
        <a:solidFill>
          <a:schemeClr val="accent4">
            <a:hueOff val="-2259535"/>
            <a:satOff val="-2361"/>
            <a:lumOff val="58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Свобода вероисповедания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842567"/>
        <a:ext cx="11824762" cy="713382"/>
      </dsp:txXfrm>
    </dsp:sp>
    <dsp:sp modelId="{0347AC24-A8B2-404F-869F-4695A5E41196}">
      <dsp:nvSpPr>
        <dsp:cNvPr id="0" name=""/>
        <dsp:cNvSpPr/>
      </dsp:nvSpPr>
      <dsp:spPr>
        <a:xfrm>
          <a:off x="0" y="1605032"/>
          <a:ext cx="11901946" cy="790566"/>
        </a:xfrm>
        <a:prstGeom prst="roundRect">
          <a:avLst/>
        </a:prstGeom>
        <a:solidFill>
          <a:schemeClr val="accent4">
            <a:hueOff val="-4519071"/>
            <a:satOff val="-4722"/>
            <a:lumOff val="1177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Отмена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либерум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вето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1643624"/>
        <a:ext cx="11824762" cy="713382"/>
      </dsp:txXfrm>
    </dsp:sp>
    <dsp:sp modelId="{2225DD6E-706E-4C1B-B9D5-1DDD984C59FE}">
      <dsp:nvSpPr>
        <dsp:cNvPr id="0" name=""/>
        <dsp:cNvSpPr/>
      </dsp:nvSpPr>
      <dsp:spPr>
        <a:xfrm>
          <a:off x="0" y="2406090"/>
          <a:ext cx="11901946" cy="790566"/>
        </a:xfrm>
        <a:prstGeom prst="roundRect">
          <a:avLst/>
        </a:prstGeom>
        <a:solidFill>
          <a:schemeClr val="accent4">
            <a:hueOff val="-6778606"/>
            <a:satOff val="-7083"/>
            <a:lumOff val="1765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Отмена выборности королей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2444682"/>
        <a:ext cx="11824762" cy="713382"/>
      </dsp:txXfrm>
    </dsp:sp>
    <dsp:sp modelId="{58A275B8-7660-4CE4-9F74-586DC5D7441E}">
      <dsp:nvSpPr>
        <dsp:cNvPr id="0" name=""/>
        <dsp:cNvSpPr/>
      </dsp:nvSpPr>
      <dsp:spPr>
        <a:xfrm>
          <a:off x="0" y="3207147"/>
          <a:ext cx="11901946" cy="790566"/>
        </a:xfrm>
        <a:prstGeom prst="roundRect">
          <a:avLst/>
        </a:prstGeom>
        <a:solidFill>
          <a:schemeClr val="accent4">
            <a:hueOff val="-9038142"/>
            <a:satOff val="-9444"/>
            <a:lumOff val="2353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Ликвидация раздела РП на Польшу и ВКЛ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3245739"/>
        <a:ext cx="11824762" cy="713382"/>
      </dsp:txXfrm>
    </dsp:sp>
    <dsp:sp modelId="{8A4B7C48-9836-4725-B207-F6CD69B0EB3F}">
      <dsp:nvSpPr>
        <dsp:cNvPr id="0" name=""/>
        <dsp:cNvSpPr/>
      </dsp:nvSpPr>
      <dsp:spPr>
        <a:xfrm>
          <a:off x="0" y="4008205"/>
          <a:ext cx="11901946" cy="790566"/>
        </a:xfrm>
        <a:prstGeom prst="roundRect">
          <a:avLst/>
        </a:prstGeom>
        <a:solidFill>
          <a:schemeClr val="accent4">
            <a:hueOff val="-11297677"/>
            <a:satOff val="-11805"/>
            <a:lumOff val="2941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единого правительства – «Стража прав», общей армии и финансов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4046797"/>
        <a:ext cx="11824762" cy="713382"/>
      </dsp:txXfrm>
    </dsp:sp>
    <dsp:sp modelId="{73ECCFF2-725D-471E-BB25-FFA4D4C2BCA8}">
      <dsp:nvSpPr>
        <dsp:cNvPr id="0" name=""/>
        <dsp:cNvSpPr/>
      </dsp:nvSpPr>
      <dsp:spPr>
        <a:xfrm>
          <a:off x="0" y="4809262"/>
          <a:ext cx="11901946" cy="790566"/>
        </a:xfrm>
        <a:prstGeom prst="roundRect">
          <a:avLst/>
        </a:prstGeom>
        <a:solidFill>
          <a:schemeClr val="accent4">
            <a:hueOff val="-13557212"/>
            <a:satOff val="-14166"/>
            <a:lumOff val="353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независимых от администрации судов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4847854"/>
        <a:ext cx="11824762" cy="713382"/>
      </dsp:txXfrm>
    </dsp:sp>
    <dsp:sp modelId="{BCEBC154-07C5-44FF-9F83-6C349E1A4903}">
      <dsp:nvSpPr>
        <dsp:cNvPr id="0" name=""/>
        <dsp:cNvSpPr/>
      </dsp:nvSpPr>
      <dsp:spPr>
        <a:xfrm>
          <a:off x="0" y="5610320"/>
          <a:ext cx="11901946" cy="790566"/>
        </a:xfrm>
        <a:prstGeom prst="roundRect">
          <a:avLst/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прав мещанства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92" y="5648912"/>
        <a:ext cx="11824762" cy="7133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9329F-2A3F-46CF-873C-E5A80EFDFCDC}">
      <dsp:nvSpPr>
        <dsp:cNvPr id="0" name=""/>
        <dsp:cNvSpPr/>
      </dsp:nvSpPr>
      <dsp:spPr>
        <a:xfrm>
          <a:off x="741" y="747753"/>
          <a:ext cx="4478865" cy="411191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293" tIns="40640" rIns="226293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общие </a:t>
          </a:r>
          <a:r>
            <a:rPr lang="ru-RU" sz="3200" b="1" kern="1200" dirty="0" err="1" smtClean="0"/>
            <a:t>гос.органы</a:t>
          </a:r>
          <a:r>
            <a:rPr lang="ru-RU" sz="3200" b="1" kern="1200" dirty="0" smtClean="0"/>
            <a:t> управления, объединение армий и финансов</a:t>
          </a:r>
          <a:endParaRPr lang="ru-RU" sz="3200" b="1" kern="1200" dirty="0"/>
        </a:p>
      </dsp:txBody>
      <dsp:txXfrm>
        <a:off x="656656" y="1349929"/>
        <a:ext cx="3167035" cy="2907565"/>
      </dsp:txXfrm>
    </dsp:sp>
    <dsp:sp modelId="{7139F598-FCBD-466A-A88E-FFC03EB43377}">
      <dsp:nvSpPr>
        <dsp:cNvPr id="0" name=""/>
        <dsp:cNvSpPr/>
      </dsp:nvSpPr>
      <dsp:spPr>
        <a:xfrm>
          <a:off x="3657223" y="747753"/>
          <a:ext cx="4764890" cy="4111917"/>
        </a:xfrm>
        <a:prstGeom prst="ellipse">
          <a:avLst/>
        </a:prstGeom>
        <a:solidFill>
          <a:schemeClr val="accent4">
            <a:alpha val="50000"/>
            <a:hueOff val="-7908374"/>
            <a:satOff val="-8264"/>
            <a:lumOff val="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293" tIns="36830" rIns="226293" bIns="3683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в правительстве должно было быть одинаковое количество представителей ВКЛ и Польши</a:t>
          </a:r>
          <a:endParaRPr lang="ru-RU" sz="2900" b="1" kern="1200" dirty="0"/>
        </a:p>
      </dsp:txBody>
      <dsp:txXfrm>
        <a:off x="4355025" y="1349929"/>
        <a:ext cx="3369286" cy="2907565"/>
      </dsp:txXfrm>
    </dsp:sp>
    <dsp:sp modelId="{CDB662E4-39DA-417C-B149-DA39484ABCE3}">
      <dsp:nvSpPr>
        <dsp:cNvPr id="0" name=""/>
        <dsp:cNvSpPr/>
      </dsp:nvSpPr>
      <dsp:spPr>
        <a:xfrm>
          <a:off x="7599729" y="747753"/>
          <a:ext cx="4111917" cy="4111917"/>
        </a:xfrm>
        <a:prstGeom prst="ellipse">
          <a:avLst/>
        </a:prstGeom>
        <a:solidFill>
          <a:schemeClr val="accent4">
            <a:alpha val="50000"/>
            <a:hueOff val="-15816747"/>
            <a:satOff val="-16527"/>
            <a:lumOff val="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6293" tIns="40640" rIns="226293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/>
            <a:t>Гродно </a:t>
          </a:r>
          <a:r>
            <a:rPr lang="ru-RU" sz="3200" b="1" kern="1200" dirty="0" smtClean="0"/>
            <a:t>наряду с Варшавой сохранило статус города, где собирались сеймы</a:t>
          </a:r>
          <a:endParaRPr lang="ru-RU" sz="3200" b="1" kern="1200" dirty="0"/>
        </a:p>
      </dsp:txBody>
      <dsp:txXfrm>
        <a:off x="8201905" y="1349929"/>
        <a:ext cx="2907565" cy="290756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168F0-4DDC-4EB3-93DF-313950CF08AE}">
      <dsp:nvSpPr>
        <dsp:cNvPr id="0" name=""/>
        <dsp:cNvSpPr/>
      </dsp:nvSpPr>
      <dsp:spPr>
        <a:xfrm>
          <a:off x="0" y="598728"/>
          <a:ext cx="11186458" cy="16338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Причины восстания</a:t>
          </a:r>
          <a:endParaRPr lang="ru-RU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853" y="646581"/>
        <a:ext cx="11090752" cy="1538111"/>
      </dsp:txXfrm>
    </dsp:sp>
    <dsp:sp modelId="{FCADEAB3-DD96-4563-96F1-1A002A115ED4}">
      <dsp:nvSpPr>
        <dsp:cNvPr id="0" name=""/>
        <dsp:cNvSpPr/>
      </dsp:nvSpPr>
      <dsp:spPr>
        <a:xfrm>
          <a:off x="0" y="2499741"/>
          <a:ext cx="1633817" cy="163381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D1EAB6-A5E3-4DCA-90EC-DB248C3AD351}">
      <dsp:nvSpPr>
        <dsp:cNvPr id="0" name=""/>
        <dsp:cNvSpPr/>
      </dsp:nvSpPr>
      <dsp:spPr>
        <a:xfrm>
          <a:off x="1731846" y="2499741"/>
          <a:ext cx="9454612" cy="163381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Отмена действия Конституции 3 мая 1791 г.</a:t>
          </a:r>
          <a:endParaRPr lang="ru-RU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11617" y="2579512"/>
        <a:ext cx="9295070" cy="1474275"/>
      </dsp:txXfrm>
    </dsp:sp>
    <dsp:sp modelId="{9DC96C64-A723-4092-88AB-11D33F56A345}">
      <dsp:nvSpPr>
        <dsp:cNvPr id="0" name=""/>
        <dsp:cNvSpPr/>
      </dsp:nvSpPr>
      <dsp:spPr>
        <a:xfrm>
          <a:off x="0" y="4329617"/>
          <a:ext cx="1633817" cy="1633817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847E13-47CE-4604-BD06-155336218831}">
      <dsp:nvSpPr>
        <dsp:cNvPr id="0" name=""/>
        <dsp:cNvSpPr/>
      </dsp:nvSpPr>
      <dsp:spPr>
        <a:xfrm>
          <a:off x="1731846" y="4329617"/>
          <a:ext cx="9454612" cy="1633817"/>
        </a:xfrm>
        <a:prstGeom prst="roundRect">
          <a:avLst>
            <a:gd name="adj" fmla="val 16670"/>
          </a:avLst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Второй раздел Речи Посполитой</a:t>
          </a:r>
          <a:endParaRPr lang="ru-RU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11617" y="4409388"/>
        <a:ext cx="9295070" cy="14742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3EEC2-4F9A-4CA0-96A4-E2151B594406}">
      <dsp:nvSpPr>
        <dsp:cNvPr id="0" name=""/>
        <dsp:cNvSpPr/>
      </dsp:nvSpPr>
      <dsp:spPr>
        <a:xfrm>
          <a:off x="948597" y="0"/>
          <a:ext cx="10112188" cy="632011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974019-10DD-46F5-B8C8-FC1A737EA8C4}">
      <dsp:nvSpPr>
        <dsp:cNvPr id="0" name=""/>
        <dsp:cNvSpPr/>
      </dsp:nvSpPr>
      <dsp:spPr>
        <a:xfrm>
          <a:off x="2232845" y="4362145"/>
          <a:ext cx="262916" cy="26291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54924F-0BD8-48BD-933E-2D6AE2E3BC43}">
      <dsp:nvSpPr>
        <dsp:cNvPr id="0" name=""/>
        <dsp:cNvSpPr/>
      </dsp:nvSpPr>
      <dsp:spPr>
        <a:xfrm>
          <a:off x="1561909" y="5042644"/>
          <a:ext cx="5735952" cy="99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314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Изгнание иностранных войск с   территории РП</a:t>
          </a:r>
          <a:endParaRPr lang="ru-RU" sz="3200" b="1" kern="1200" dirty="0"/>
        </a:p>
      </dsp:txBody>
      <dsp:txXfrm>
        <a:off x="1561909" y="5042644"/>
        <a:ext cx="5735952" cy="997368"/>
      </dsp:txXfrm>
    </dsp:sp>
    <dsp:sp modelId="{20D22BDA-9435-4D1E-B43A-E119AD925BC9}">
      <dsp:nvSpPr>
        <dsp:cNvPr id="0" name=""/>
        <dsp:cNvSpPr/>
      </dsp:nvSpPr>
      <dsp:spPr>
        <a:xfrm>
          <a:off x="4553593" y="2644337"/>
          <a:ext cx="475272" cy="475272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-7908374"/>
                <a:satOff val="-8264"/>
                <a:lumOff val="2059"/>
                <a:alphaOff val="0"/>
                <a:shade val="36000"/>
                <a:satMod val="120000"/>
              </a:schemeClr>
              <a:schemeClr val="accent4">
                <a:hueOff val="-7908374"/>
                <a:satOff val="-8264"/>
                <a:lumOff val="2059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AB05A1-A381-413F-BE5A-C5C098ECE0D1}">
      <dsp:nvSpPr>
        <dsp:cNvPr id="0" name=""/>
        <dsp:cNvSpPr/>
      </dsp:nvSpPr>
      <dsp:spPr>
        <a:xfrm>
          <a:off x="4361930" y="3428965"/>
          <a:ext cx="4011707" cy="1591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837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Восстановление независимости РП в границах 1772г</a:t>
          </a:r>
          <a:endParaRPr lang="ru-RU" sz="3200" b="1" kern="1200" dirty="0"/>
        </a:p>
      </dsp:txBody>
      <dsp:txXfrm>
        <a:off x="4361930" y="3428965"/>
        <a:ext cx="4011707" cy="1591069"/>
      </dsp:txXfrm>
    </dsp:sp>
    <dsp:sp modelId="{B79FC654-FADD-4685-8A71-439D9221226B}">
      <dsp:nvSpPr>
        <dsp:cNvPr id="0" name=""/>
        <dsp:cNvSpPr/>
      </dsp:nvSpPr>
      <dsp:spPr>
        <a:xfrm>
          <a:off x="7344557" y="1598989"/>
          <a:ext cx="657292" cy="657292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-15816747"/>
                <a:satOff val="-16527"/>
                <a:lumOff val="4118"/>
                <a:alphaOff val="0"/>
                <a:shade val="36000"/>
                <a:satMod val="120000"/>
              </a:schemeClr>
              <a:schemeClr val="accent4">
                <a:hueOff val="-15816747"/>
                <a:satOff val="-16527"/>
                <a:lumOff val="4118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CDAADC-CC4A-4703-8A20-E4E0552B0031}">
      <dsp:nvSpPr>
        <dsp:cNvPr id="0" name=""/>
        <dsp:cNvSpPr/>
      </dsp:nvSpPr>
      <dsp:spPr>
        <a:xfrm>
          <a:off x="7022217" y="2201111"/>
          <a:ext cx="4697095" cy="2070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286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Возрождение Конституции 1791г.</a:t>
          </a:r>
          <a:endParaRPr lang="ru-RU" sz="3200" b="1" kern="1200" dirty="0"/>
        </a:p>
      </dsp:txBody>
      <dsp:txXfrm>
        <a:off x="7022217" y="2201111"/>
        <a:ext cx="4697095" cy="207052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1F89A-EBE3-418E-8BDB-B160F4A04D83}">
      <dsp:nvSpPr>
        <dsp:cNvPr id="0" name=""/>
        <dsp:cNvSpPr/>
      </dsp:nvSpPr>
      <dsp:spPr>
        <a:xfrm>
          <a:off x="0" y="0"/>
          <a:ext cx="5023137" cy="5365377"/>
        </a:xfrm>
        <a:prstGeom prst="triangl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10515C-AC46-43FB-8B97-A142F99F0626}">
      <dsp:nvSpPr>
        <dsp:cNvPr id="0" name=""/>
        <dsp:cNvSpPr/>
      </dsp:nvSpPr>
      <dsp:spPr>
        <a:xfrm>
          <a:off x="2511568" y="537061"/>
          <a:ext cx="3265039" cy="1907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Начало восстания</a:t>
          </a:r>
          <a:endParaRPr lang="ru-RU" sz="2700" kern="1200" dirty="0"/>
        </a:p>
      </dsp:txBody>
      <dsp:txXfrm>
        <a:off x="2604671" y="630164"/>
        <a:ext cx="3078833" cy="1721017"/>
      </dsp:txXfrm>
    </dsp:sp>
    <dsp:sp modelId="{55425C25-F735-485C-8B81-BAF908D904DD}">
      <dsp:nvSpPr>
        <dsp:cNvPr id="0" name=""/>
        <dsp:cNvSpPr/>
      </dsp:nvSpPr>
      <dsp:spPr>
        <a:xfrm>
          <a:off x="2511568" y="2682688"/>
          <a:ext cx="3265039" cy="1907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724427"/>
              <a:satOff val="-647"/>
              <a:lumOff val="-1274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провозглашение «Акта восстания» в Кракове</a:t>
          </a:r>
          <a:endParaRPr lang="ru-RU" sz="2700" kern="1200" dirty="0"/>
        </a:p>
      </dsp:txBody>
      <dsp:txXfrm>
        <a:off x="2604671" y="2775791"/>
        <a:ext cx="3078833" cy="17210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0DA5C-F321-4777-A57E-91D686CA0E8D}">
      <dsp:nvSpPr>
        <dsp:cNvPr id="0" name=""/>
        <dsp:cNvSpPr/>
      </dsp:nvSpPr>
      <dsp:spPr>
        <a:xfrm>
          <a:off x="-7753828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87062-FC8D-4672-8899-DA441477D754}">
      <dsp:nvSpPr>
        <dsp:cNvPr id="0" name=""/>
        <dsp:cNvSpPr/>
      </dsp:nvSpPr>
      <dsp:spPr>
        <a:xfrm>
          <a:off x="548982" y="361142"/>
          <a:ext cx="11428749" cy="7220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3096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Апрель 1794г. – создание органа управления восстания в ВКЛ «Наивысшей литовской рады»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982" y="361142"/>
        <a:ext cx="11428749" cy="722010"/>
      </dsp:txXfrm>
    </dsp:sp>
    <dsp:sp modelId="{3E674E48-393A-4B57-877A-D6BCCBAE5856}">
      <dsp:nvSpPr>
        <dsp:cNvPr id="0" name=""/>
        <dsp:cNvSpPr/>
      </dsp:nvSpPr>
      <dsp:spPr>
        <a:xfrm>
          <a:off x="97726" y="270891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739D6-81EC-4F5A-9B35-2F811323517A}">
      <dsp:nvSpPr>
        <dsp:cNvPr id="0" name=""/>
        <dsp:cNvSpPr/>
      </dsp:nvSpPr>
      <dsp:spPr>
        <a:xfrm>
          <a:off x="1142885" y="1444020"/>
          <a:ext cx="10834846" cy="722010"/>
        </a:xfrm>
        <a:prstGeom prst="rect">
          <a:avLst/>
        </a:prstGeom>
        <a:solidFill>
          <a:schemeClr val="accent4">
            <a:hueOff val="-3163350"/>
            <a:satOff val="-3305"/>
            <a:lumOff val="824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3096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апреля – битва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подРацлавицами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42885" y="1444020"/>
        <a:ext cx="10834846" cy="722010"/>
      </dsp:txXfrm>
    </dsp:sp>
    <dsp:sp modelId="{A6BD3B15-F71E-4B6E-AF58-8F00E5E78710}">
      <dsp:nvSpPr>
        <dsp:cNvPr id="0" name=""/>
        <dsp:cNvSpPr/>
      </dsp:nvSpPr>
      <dsp:spPr>
        <a:xfrm>
          <a:off x="691629" y="1353769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624E9-E396-4E6D-ADAC-105D580F324F}">
      <dsp:nvSpPr>
        <dsp:cNvPr id="0" name=""/>
        <dsp:cNvSpPr/>
      </dsp:nvSpPr>
      <dsp:spPr>
        <a:xfrm>
          <a:off x="1414462" y="2526898"/>
          <a:ext cx="10563270" cy="722010"/>
        </a:xfrm>
        <a:prstGeom prst="rect">
          <a:avLst/>
        </a:prstGeom>
        <a:solidFill>
          <a:schemeClr val="accent4">
            <a:hueOff val="-6326699"/>
            <a:satOff val="-6611"/>
            <a:lumOff val="1647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3096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мая 1794г. – принятие «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Полонецкого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универсала»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4462" y="2526898"/>
        <a:ext cx="10563270" cy="722010"/>
      </dsp:txXfrm>
    </dsp:sp>
    <dsp:sp modelId="{86F9FE3F-C733-467F-8E85-94A83F75066E}">
      <dsp:nvSpPr>
        <dsp:cNvPr id="0" name=""/>
        <dsp:cNvSpPr/>
      </dsp:nvSpPr>
      <dsp:spPr>
        <a:xfrm>
          <a:off x="963206" y="2436647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13E31-7D22-49D3-A08F-0491DCC43B0E}">
      <dsp:nvSpPr>
        <dsp:cNvPr id="0" name=""/>
        <dsp:cNvSpPr/>
      </dsp:nvSpPr>
      <dsp:spPr>
        <a:xfrm>
          <a:off x="1414462" y="3609091"/>
          <a:ext cx="10563270" cy="722010"/>
        </a:xfrm>
        <a:prstGeom prst="rect">
          <a:avLst/>
        </a:prstGeom>
        <a:solidFill>
          <a:schemeClr val="accent4">
            <a:hueOff val="-9490049"/>
            <a:satOff val="-9916"/>
            <a:lumOff val="2471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309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и 19 сентября 1794г.- поражение отрядов повстанцев под Крупчицами и Брестом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4462" y="3609091"/>
        <a:ext cx="10563270" cy="722010"/>
      </dsp:txXfrm>
    </dsp:sp>
    <dsp:sp modelId="{9313DF52-DF14-41A2-BF26-160E31C6D46B}">
      <dsp:nvSpPr>
        <dsp:cNvPr id="0" name=""/>
        <dsp:cNvSpPr/>
      </dsp:nvSpPr>
      <dsp:spPr>
        <a:xfrm>
          <a:off x="963206" y="3518839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3AFB0-2967-41A8-9046-DAACD6442C72}">
      <dsp:nvSpPr>
        <dsp:cNvPr id="0" name=""/>
        <dsp:cNvSpPr/>
      </dsp:nvSpPr>
      <dsp:spPr>
        <a:xfrm>
          <a:off x="1142885" y="4691969"/>
          <a:ext cx="10834846" cy="722010"/>
        </a:xfrm>
        <a:prstGeom prst="rect">
          <a:avLst/>
        </a:prstGeom>
        <a:solidFill>
          <a:schemeClr val="accent4">
            <a:hueOff val="-12653398"/>
            <a:satOff val="-13222"/>
            <a:lumOff val="3294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309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 октября – разгром отрядов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Т.Костюшко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под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Мацеёвицами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42885" y="4691969"/>
        <a:ext cx="10834846" cy="722010"/>
      </dsp:txXfrm>
    </dsp:sp>
    <dsp:sp modelId="{2CBB32A6-AC4B-4772-963B-44B8799EF3D0}">
      <dsp:nvSpPr>
        <dsp:cNvPr id="0" name=""/>
        <dsp:cNvSpPr/>
      </dsp:nvSpPr>
      <dsp:spPr>
        <a:xfrm>
          <a:off x="691629" y="4601718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2A4BE-4F1E-4379-AA3A-0096B667E47A}">
      <dsp:nvSpPr>
        <dsp:cNvPr id="0" name=""/>
        <dsp:cNvSpPr/>
      </dsp:nvSpPr>
      <dsp:spPr>
        <a:xfrm>
          <a:off x="548982" y="5774847"/>
          <a:ext cx="11428749" cy="722010"/>
        </a:xfrm>
        <a:prstGeom prst="rect">
          <a:avLst/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309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ноября – «пражская резня»; капитуляция Варшавы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982" y="5774847"/>
        <a:ext cx="11428749" cy="722010"/>
      </dsp:txXfrm>
    </dsp:sp>
    <dsp:sp modelId="{0C5ECFCC-12C0-42FA-9AFC-2597E9F7EEDE}">
      <dsp:nvSpPr>
        <dsp:cNvPr id="0" name=""/>
        <dsp:cNvSpPr/>
      </dsp:nvSpPr>
      <dsp:spPr>
        <a:xfrm>
          <a:off x="97726" y="5684596"/>
          <a:ext cx="902512" cy="902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1D30C-110D-4BB8-B2D8-447644DC0790}">
      <dsp:nvSpPr>
        <dsp:cNvPr id="0" name=""/>
        <dsp:cNvSpPr/>
      </dsp:nvSpPr>
      <dsp:spPr>
        <a:xfrm>
          <a:off x="0" y="0"/>
          <a:ext cx="9649609" cy="13016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Несогласованность действий руководителей восстания</a:t>
          </a:r>
          <a:endParaRPr lang="ru-RU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25" y="38125"/>
        <a:ext cx="8135008" cy="1225425"/>
      </dsp:txXfrm>
    </dsp:sp>
    <dsp:sp modelId="{E29110EC-A9E9-419A-B739-B6928162A249}">
      <dsp:nvSpPr>
        <dsp:cNvPr id="0" name=""/>
        <dsp:cNvSpPr/>
      </dsp:nvSpPr>
      <dsp:spPr>
        <a:xfrm>
          <a:off x="808154" y="1538343"/>
          <a:ext cx="9649609" cy="1301675"/>
        </a:xfrm>
        <a:prstGeom prst="roundRect">
          <a:avLst>
            <a:gd name="adj" fmla="val 10000"/>
          </a:avLst>
        </a:prstGeom>
        <a:solidFill>
          <a:schemeClr val="accent3">
            <a:hueOff val="5552374"/>
            <a:satOff val="172"/>
            <a:lumOff val="-7124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Оно не было поддержано основной массой  крестьян и горожан</a:t>
          </a:r>
          <a:endParaRPr lang="ru-RU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46279" y="1576468"/>
        <a:ext cx="7919115" cy="1225425"/>
      </dsp:txXfrm>
    </dsp:sp>
    <dsp:sp modelId="{1B0C38F8-BAC8-44A4-9F0B-E4A505B92831}">
      <dsp:nvSpPr>
        <dsp:cNvPr id="0" name=""/>
        <dsp:cNvSpPr/>
      </dsp:nvSpPr>
      <dsp:spPr>
        <a:xfrm>
          <a:off x="1604247" y="3076687"/>
          <a:ext cx="9649609" cy="1301675"/>
        </a:xfrm>
        <a:prstGeom prst="roundRect">
          <a:avLst>
            <a:gd name="adj" fmla="val 10000"/>
          </a:avLst>
        </a:prstGeom>
        <a:solidFill>
          <a:schemeClr val="accent3">
            <a:hueOff val="11104748"/>
            <a:satOff val="344"/>
            <a:lumOff val="-1424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Отсутствие единства в рядах восставших</a:t>
          </a:r>
          <a:endParaRPr lang="ru-RU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2372" y="3114812"/>
        <a:ext cx="7931177" cy="1225425"/>
      </dsp:txXfrm>
    </dsp:sp>
    <dsp:sp modelId="{066DEA71-8FDE-4023-99DF-870F39193B2D}">
      <dsp:nvSpPr>
        <dsp:cNvPr id="0" name=""/>
        <dsp:cNvSpPr/>
      </dsp:nvSpPr>
      <dsp:spPr>
        <a:xfrm>
          <a:off x="2412402" y="4615030"/>
          <a:ext cx="9649609" cy="1301675"/>
        </a:xfrm>
        <a:prstGeom prst="roundRect">
          <a:avLst>
            <a:gd name="adj" fmla="val 10000"/>
          </a:avLst>
        </a:prstGeom>
        <a:solidFill>
          <a:schemeClr val="accent3">
            <a:hueOff val="16657121"/>
            <a:satOff val="516"/>
            <a:lumOff val="-21373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Подавление восстания силами регулярных войск</a:t>
          </a:r>
          <a:endParaRPr lang="ru-RU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0527" y="4653155"/>
        <a:ext cx="7919115" cy="1225425"/>
      </dsp:txXfrm>
    </dsp:sp>
    <dsp:sp modelId="{4B52B320-15EF-4DED-A19C-5E543DF07A41}">
      <dsp:nvSpPr>
        <dsp:cNvPr id="0" name=""/>
        <dsp:cNvSpPr/>
      </dsp:nvSpPr>
      <dsp:spPr>
        <a:xfrm>
          <a:off x="8803520" y="996964"/>
          <a:ext cx="846088" cy="8460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93890" y="996964"/>
        <a:ext cx="465348" cy="636681"/>
      </dsp:txXfrm>
    </dsp:sp>
    <dsp:sp modelId="{2A7A43E5-6624-4874-842E-E36C7A739553}">
      <dsp:nvSpPr>
        <dsp:cNvPr id="0" name=""/>
        <dsp:cNvSpPr/>
      </dsp:nvSpPr>
      <dsp:spPr>
        <a:xfrm>
          <a:off x="9611675" y="2535308"/>
          <a:ext cx="846088" cy="8460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8525786"/>
            <a:satOff val="-4270"/>
            <a:lumOff val="-23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02045" y="2535308"/>
        <a:ext cx="465348" cy="636681"/>
      </dsp:txXfrm>
    </dsp:sp>
    <dsp:sp modelId="{2A110066-445B-40FC-A6AA-F3C83AA34976}">
      <dsp:nvSpPr>
        <dsp:cNvPr id="0" name=""/>
        <dsp:cNvSpPr/>
      </dsp:nvSpPr>
      <dsp:spPr>
        <a:xfrm>
          <a:off x="10407768" y="4073652"/>
          <a:ext cx="846088" cy="8460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7051572"/>
            <a:satOff val="-8541"/>
            <a:lumOff val="-46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98138" y="4073652"/>
        <a:ext cx="465348" cy="63668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0D259-20B7-4C02-A582-A208BA5519EB}">
      <dsp:nvSpPr>
        <dsp:cNvPr id="0" name=""/>
        <dsp:cNvSpPr/>
      </dsp:nvSpPr>
      <dsp:spPr>
        <a:xfrm>
          <a:off x="0" y="0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Второй раздел Речи Посполитой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299" y="36299"/>
        <a:ext cx="8311531" cy="1166740"/>
      </dsp:txXfrm>
    </dsp:sp>
    <dsp:sp modelId="{9100F8D5-3A11-44DC-9FDB-D5BEF0F15164}">
      <dsp:nvSpPr>
        <dsp:cNvPr id="0" name=""/>
        <dsp:cNvSpPr/>
      </dsp:nvSpPr>
      <dsp:spPr>
        <a:xfrm>
          <a:off x="816863" y="1464673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-5272249"/>
            <a:satOff val="-5509"/>
            <a:lumOff val="1373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Восстание 1794 г. под руководством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Т.Костюшко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3162" y="1500972"/>
        <a:ext cx="8058566" cy="1166740"/>
      </dsp:txXfrm>
    </dsp:sp>
    <dsp:sp modelId="{21BBC6A7-7028-48EC-90B3-AD7D4A59CD83}">
      <dsp:nvSpPr>
        <dsp:cNvPr id="0" name=""/>
        <dsp:cNvSpPr/>
      </dsp:nvSpPr>
      <dsp:spPr>
        <a:xfrm>
          <a:off x="1621535" y="2929346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-10544498"/>
            <a:satOff val="-11018"/>
            <a:lumOff val="2745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Окончательная ликвидация Речи Посполитой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57834" y="2965645"/>
        <a:ext cx="8070758" cy="1166740"/>
      </dsp:txXfrm>
    </dsp:sp>
    <dsp:sp modelId="{95AB9ED7-B065-4404-B9DC-5B86AD4F86C3}">
      <dsp:nvSpPr>
        <dsp:cNvPr id="0" name=""/>
        <dsp:cNvSpPr/>
      </dsp:nvSpPr>
      <dsp:spPr>
        <a:xfrm>
          <a:off x="2438399" y="4394019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Отречение Станислава Августа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Понятовского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от престола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74698" y="4430318"/>
        <a:ext cx="8058566" cy="1166740"/>
      </dsp:txXfrm>
    </dsp:sp>
    <dsp:sp modelId="{2D72E7B6-46C0-458C-BBB9-661CB55AA0C6}">
      <dsp:nvSpPr>
        <dsp:cNvPr id="0" name=""/>
        <dsp:cNvSpPr/>
      </dsp:nvSpPr>
      <dsp:spPr>
        <a:xfrm>
          <a:off x="8948028" y="949220"/>
          <a:ext cx="805570" cy="8055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29281" y="949220"/>
        <a:ext cx="443064" cy="606191"/>
      </dsp:txXfrm>
    </dsp:sp>
    <dsp:sp modelId="{0E4F92F3-F246-48D6-A4F0-7C1014EB0FF9}">
      <dsp:nvSpPr>
        <dsp:cNvPr id="0" name=""/>
        <dsp:cNvSpPr/>
      </dsp:nvSpPr>
      <dsp:spPr>
        <a:xfrm>
          <a:off x="9764892" y="2413893"/>
          <a:ext cx="805570" cy="8055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8036926"/>
            <a:satOff val="-4067"/>
            <a:lumOff val="1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9946145" y="2413893"/>
        <a:ext cx="443064" cy="606191"/>
      </dsp:txXfrm>
    </dsp:sp>
    <dsp:sp modelId="{39641A5B-7544-4570-A510-9738957F2CB3}">
      <dsp:nvSpPr>
        <dsp:cNvPr id="0" name=""/>
        <dsp:cNvSpPr/>
      </dsp:nvSpPr>
      <dsp:spPr>
        <a:xfrm>
          <a:off x="10569563" y="3878566"/>
          <a:ext cx="805570" cy="8055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6073851"/>
            <a:satOff val="-8133"/>
            <a:lumOff val="3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10750816" y="3878566"/>
        <a:ext cx="443064" cy="60619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99B49-3C89-4D48-B771-124A62E50816}">
      <dsp:nvSpPr>
        <dsp:cNvPr id="0" name=""/>
        <dsp:cNvSpPr/>
      </dsp:nvSpPr>
      <dsp:spPr>
        <a:xfrm rot="5400000">
          <a:off x="-361299" y="365448"/>
          <a:ext cx="2408661" cy="168606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</a:rPr>
            <a:t>К России</a:t>
          </a:r>
          <a:endParaRPr lang="ru-RU" sz="2800" b="1" kern="1200" dirty="0">
            <a:effectLst/>
          </a:endParaRPr>
        </a:p>
      </dsp:txBody>
      <dsp:txXfrm rot="-5400000">
        <a:off x="1" y="847179"/>
        <a:ext cx="1686062" cy="722599"/>
      </dsp:txXfrm>
    </dsp:sp>
    <dsp:sp modelId="{53EE80F0-CE11-4FAC-A7FB-062FD5F26A75}">
      <dsp:nvSpPr>
        <dsp:cNvPr id="0" name=""/>
        <dsp:cNvSpPr/>
      </dsp:nvSpPr>
      <dsp:spPr>
        <a:xfrm rot="5400000">
          <a:off x="3695404" y="-2005192"/>
          <a:ext cx="1565629" cy="55843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smtClean="0">
              <a:effectLst/>
            </a:rPr>
            <a:t>литовские </a:t>
          </a:r>
          <a:r>
            <a:rPr lang="ru-RU" sz="2800" b="1" kern="1200" dirty="0" smtClean="0">
              <a:effectLst/>
            </a:rPr>
            <a:t>(белорусские) и украинские земли к востоку от Буга и линии Немиров-Гродно</a:t>
          </a:r>
          <a:endParaRPr lang="ru-RU" sz="2800" b="1" kern="1200" dirty="0">
            <a:effectLst/>
          </a:endParaRPr>
        </a:p>
      </dsp:txBody>
      <dsp:txXfrm rot="-5400000">
        <a:off x="1686062" y="80578"/>
        <a:ext cx="5507885" cy="1412773"/>
      </dsp:txXfrm>
    </dsp:sp>
    <dsp:sp modelId="{172F8F3C-20AB-4E85-BC4C-19B24F88E5A8}">
      <dsp:nvSpPr>
        <dsp:cNvPr id="0" name=""/>
        <dsp:cNvSpPr/>
      </dsp:nvSpPr>
      <dsp:spPr>
        <a:xfrm rot="5400000">
          <a:off x="-361299" y="2585968"/>
          <a:ext cx="2408661" cy="168606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</a:rPr>
            <a:t>К Пруссии</a:t>
          </a:r>
          <a:endParaRPr lang="ru-RU" sz="2800" b="1" kern="1200" dirty="0">
            <a:effectLst/>
          </a:endParaRPr>
        </a:p>
      </dsp:txBody>
      <dsp:txXfrm rot="-5400000">
        <a:off x="1" y="3067699"/>
        <a:ext cx="1686062" cy="722599"/>
      </dsp:txXfrm>
    </dsp:sp>
    <dsp:sp modelId="{EBFCE84A-9E17-45F9-956A-292E2CAA9EB3}">
      <dsp:nvSpPr>
        <dsp:cNvPr id="0" name=""/>
        <dsp:cNvSpPr/>
      </dsp:nvSpPr>
      <dsp:spPr>
        <a:xfrm rot="5400000">
          <a:off x="3694992" y="215739"/>
          <a:ext cx="1566452" cy="55843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/>
            </a:rPr>
            <a:t>территории, к западу от p. Вислы, Буга и Немана вместе с Варшавой, </a:t>
          </a:r>
          <a:r>
            <a:rPr lang="ru-RU" sz="2800" b="1" kern="1200" dirty="0" err="1" smtClean="0">
              <a:effectLst/>
            </a:rPr>
            <a:t>Жемайтия</a:t>
          </a:r>
          <a:endParaRPr lang="ru-RU" sz="2800" b="1" kern="1200" dirty="0">
            <a:effectLst/>
          </a:endParaRPr>
        </a:p>
      </dsp:txBody>
      <dsp:txXfrm rot="-5400000">
        <a:off x="1686062" y="2301137"/>
        <a:ext cx="5507845" cy="1413516"/>
      </dsp:txXfrm>
    </dsp:sp>
    <dsp:sp modelId="{879EEA92-EC73-4518-9C48-71D9026FE358}">
      <dsp:nvSpPr>
        <dsp:cNvPr id="0" name=""/>
        <dsp:cNvSpPr/>
      </dsp:nvSpPr>
      <dsp:spPr>
        <a:xfrm rot="5400000">
          <a:off x="-361299" y="4806488"/>
          <a:ext cx="2408661" cy="168606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</a:rPr>
            <a:t>К Австрии</a:t>
          </a:r>
          <a:endParaRPr lang="ru-RU" sz="2800" b="1" kern="1200" dirty="0">
            <a:effectLst/>
          </a:endParaRPr>
        </a:p>
      </dsp:txBody>
      <dsp:txXfrm rot="-5400000">
        <a:off x="1" y="5288219"/>
        <a:ext cx="1686062" cy="722599"/>
      </dsp:txXfrm>
    </dsp:sp>
    <dsp:sp modelId="{B3D5940E-812D-4EDE-B972-1DC6B53AF7BD}">
      <dsp:nvSpPr>
        <dsp:cNvPr id="0" name=""/>
        <dsp:cNvSpPr/>
      </dsp:nvSpPr>
      <dsp:spPr>
        <a:xfrm rot="5400000">
          <a:off x="3695404" y="2435847"/>
          <a:ext cx="1565629" cy="55843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smtClean="0">
              <a:effectLst/>
            </a:rPr>
            <a:t>Краков </a:t>
          </a:r>
          <a:r>
            <a:rPr lang="ru-RU" sz="2800" b="1" kern="1200" dirty="0" smtClean="0">
              <a:effectLst/>
            </a:rPr>
            <a:t>и часть Малой Польши</a:t>
          </a:r>
          <a:endParaRPr lang="ru-RU" sz="2800" b="1" kern="1200" dirty="0">
            <a:effectLst/>
          </a:endParaRPr>
        </a:p>
      </dsp:txBody>
      <dsp:txXfrm rot="-5400000">
        <a:off x="1686062" y="4521617"/>
        <a:ext cx="5507885" cy="1412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43F97-8E71-43D2-8B98-1E97A9A93B56}">
      <dsp:nvSpPr>
        <dsp:cNvPr id="0" name=""/>
        <dsp:cNvSpPr/>
      </dsp:nvSpPr>
      <dsp:spPr>
        <a:xfrm>
          <a:off x="2559" y="0"/>
          <a:ext cx="3982640" cy="6858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Фридрих </a:t>
          </a:r>
          <a:r>
            <a:rPr lang="en-US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</a:t>
          </a:r>
          <a:endParaRPr lang="ru-RU" sz="3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(король Пруссии)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9" y="2743200"/>
        <a:ext cx="3982640" cy="2743200"/>
      </dsp:txXfrm>
    </dsp:sp>
    <dsp:sp modelId="{D7CF00C7-7206-4506-A9DC-6843BE695E3F}">
      <dsp:nvSpPr>
        <dsp:cNvPr id="0" name=""/>
        <dsp:cNvSpPr/>
      </dsp:nvSpPr>
      <dsp:spPr>
        <a:xfrm>
          <a:off x="852022" y="411480"/>
          <a:ext cx="2283714" cy="228371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4A476A-353C-4B6B-A979-78B03ABAEAE6}">
      <dsp:nvSpPr>
        <dsp:cNvPr id="0" name=""/>
        <dsp:cNvSpPr/>
      </dsp:nvSpPr>
      <dsp:spPr>
        <a:xfrm>
          <a:off x="4104679" y="0"/>
          <a:ext cx="3982640" cy="6858000"/>
        </a:xfrm>
        <a:prstGeom prst="roundRect">
          <a:avLst>
            <a:gd name="adj" fmla="val 10000"/>
          </a:avLst>
        </a:prstGeom>
        <a:solidFill>
          <a:schemeClr val="accent4">
            <a:hueOff val="-7908374"/>
            <a:satOff val="-8264"/>
            <a:lumOff val="205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Екатерина </a:t>
          </a:r>
          <a:r>
            <a:rPr lang="en-US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</a:t>
          </a: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(российская императрица)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04679" y="2743200"/>
        <a:ext cx="3982640" cy="2743200"/>
      </dsp:txXfrm>
    </dsp:sp>
    <dsp:sp modelId="{0094CF0D-27EF-437A-A51C-DC0AAC272A6C}">
      <dsp:nvSpPr>
        <dsp:cNvPr id="0" name=""/>
        <dsp:cNvSpPr/>
      </dsp:nvSpPr>
      <dsp:spPr>
        <a:xfrm>
          <a:off x="4954142" y="411480"/>
          <a:ext cx="2283714" cy="2283714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22970" t="-35893" r="-40050" b="-34278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B1A7614-C841-4A0E-9704-51C8914F7C07}">
      <dsp:nvSpPr>
        <dsp:cNvPr id="0" name=""/>
        <dsp:cNvSpPr/>
      </dsp:nvSpPr>
      <dsp:spPr>
        <a:xfrm>
          <a:off x="8206798" y="0"/>
          <a:ext cx="3982640" cy="6858000"/>
        </a:xfrm>
        <a:prstGeom prst="roundRect">
          <a:avLst>
            <a:gd name="adj" fmla="val 10000"/>
          </a:avLst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Кауниц</a:t>
          </a:r>
          <a:r>
            <a:rPr lang="ru-RU" sz="3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(австрийский канцлер)</a:t>
          </a:r>
          <a:endParaRPr lang="ru-RU" sz="3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06798" y="2743200"/>
        <a:ext cx="3982640" cy="2743200"/>
      </dsp:txXfrm>
    </dsp:sp>
    <dsp:sp modelId="{59A89F8B-3377-4D1B-8129-726228828A49}">
      <dsp:nvSpPr>
        <dsp:cNvPr id="0" name=""/>
        <dsp:cNvSpPr/>
      </dsp:nvSpPr>
      <dsp:spPr>
        <a:xfrm>
          <a:off x="9056262" y="411480"/>
          <a:ext cx="2283714" cy="2283714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-838" r="1" b="-35707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327796-9694-49C0-9AC2-E2A5EB046745}">
      <dsp:nvSpPr>
        <dsp:cNvPr id="0" name=""/>
        <dsp:cNvSpPr/>
      </dsp:nvSpPr>
      <dsp:spPr>
        <a:xfrm>
          <a:off x="487679" y="5486400"/>
          <a:ext cx="11216639" cy="1028700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028C4-E70D-47F5-A428-64158B4FEB1B}">
      <dsp:nvSpPr>
        <dsp:cNvPr id="0" name=""/>
        <dsp:cNvSpPr/>
      </dsp:nvSpPr>
      <dsp:spPr>
        <a:xfrm>
          <a:off x="0" y="0"/>
          <a:ext cx="9387838" cy="10140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Сильное российское влияние и возвышение диссидентов привели к недовольству католической шляхты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699" y="29699"/>
        <a:ext cx="8175010" cy="954606"/>
      </dsp:txXfrm>
    </dsp:sp>
    <dsp:sp modelId="{05711003-67DC-4DF0-8AA0-5D662AE3D887}">
      <dsp:nvSpPr>
        <dsp:cNvPr id="0" name=""/>
        <dsp:cNvSpPr/>
      </dsp:nvSpPr>
      <dsp:spPr>
        <a:xfrm>
          <a:off x="701039" y="1154838"/>
          <a:ext cx="9387838" cy="1014004"/>
        </a:xfrm>
        <a:prstGeom prst="roundRect">
          <a:avLst>
            <a:gd name="adj" fmla="val 10000"/>
          </a:avLst>
        </a:prstGeom>
        <a:solidFill>
          <a:schemeClr val="accent4">
            <a:hueOff val="-3954187"/>
            <a:satOff val="-4132"/>
            <a:lumOff val="103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феврале 1768 г. создана конфедерацию в местечке Бар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0738" y="1184537"/>
        <a:ext cx="7968297" cy="954606"/>
      </dsp:txXfrm>
    </dsp:sp>
    <dsp:sp modelId="{6F2B6E45-2BDB-4BE2-BB00-65F41734F212}">
      <dsp:nvSpPr>
        <dsp:cNvPr id="0" name=""/>
        <dsp:cNvSpPr/>
      </dsp:nvSpPr>
      <dsp:spPr>
        <a:xfrm>
          <a:off x="1402079" y="2309676"/>
          <a:ext cx="9387838" cy="1014004"/>
        </a:xfrm>
        <a:prstGeom prst="roundRect">
          <a:avLst>
            <a:gd name="adj" fmla="val 10000"/>
          </a:avLst>
        </a:prstGeom>
        <a:solidFill>
          <a:schemeClr val="accent4">
            <a:hueOff val="-7908374"/>
            <a:satOff val="-8264"/>
            <a:lumOff val="205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Конфедераты выступили в защиту католической веры и суверенитета Речи Посполитой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31778" y="2339375"/>
        <a:ext cx="7968297" cy="954606"/>
      </dsp:txXfrm>
    </dsp:sp>
    <dsp:sp modelId="{7F26E2C3-81C1-4D4C-8DCD-9AC4DEA2ACC2}">
      <dsp:nvSpPr>
        <dsp:cNvPr id="0" name=""/>
        <dsp:cNvSpPr/>
      </dsp:nvSpPr>
      <dsp:spPr>
        <a:xfrm>
          <a:off x="2103119" y="3464515"/>
          <a:ext cx="9387838" cy="1014004"/>
        </a:xfrm>
        <a:prstGeom prst="roundRect">
          <a:avLst>
            <a:gd name="adj" fmla="val 10000"/>
          </a:avLst>
        </a:prstGeom>
        <a:solidFill>
          <a:schemeClr val="accent4">
            <a:hueOff val="-11862561"/>
            <a:satOff val="-12395"/>
            <a:lumOff val="308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Король и Сенат обратились за помощью к России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32818" y="3494214"/>
        <a:ext cx="7968297" cy="954606"/>
      </dsp:txXfrm>
    </dsp:sp>
    <dsp:sp modelId="{6C8872A9-00EA-47C6-B092-827A989C93CD}">
      <dsp:nvSpPr>
        <dsp:cNvPr id="0" name=""/>
        <dsp:cNvSpPr/>
      </dsp:nvSpPr>
      <dsp:spPr>
        <a:xfrm>
          <a:off x="2804159" y="4619353"/>
          <a:ext cx="9387838" cy="1014004"/>
        </a:xfrm>
        <a:prstGeom prst="roundRect">
          <a:avLst>
            <a:gd name="adj" fmla="val 10000"/>
          </a:avLst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Поражение конфедератов, 1-й раздел РП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3858" y="4649052"/>
        <a:ext cx="7968297" cy="954606"/>
      </dsp:txXfrm>
    </dsp:sp>
    <dsp:sp modelId="{D79AF7CA-EE77-4307-8546-F8BE5418500D}">
      <dsp:nvSpPr>
        <dsp:cNvPr id="0" name=""/>
        <dsp:cNvSpPr/>
      </dsp:nvSpPr>
      <dsp:spPr>
        <a:xfrm>
          <a:off x="8728735" y="740786"/>
          <a:ext cx="659102" cy="65910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77033" y="740786"/>
        <a:ext cx="362506" cy="495974"/>
      </dsp:txXfrm>
    </dsp:sp>
    <dsp:sp modelId="{C46C436C-5E5B-4F70-812C-BAA71D939474}">
      <dsp:nvSpPr>
        <dsp:cNvPr id="0" name=""/>
        <dsp:cNvSpPr/>
      </dsp:nvSpPr>
      <dsp:spPr>
        <a:xfrm>
          <a:off x="9429775" y="1895624"/>
          <a:ext cx="659102" cy="65910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5357951"/>
            <a:satOff val="-2711"/>
            <a:lumOff val="12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8073" y="1895624"/>
        <a:ext cx="362506" cy="495974"/>
      </dsp:txXfrm>
    </dsp:sp>
    <dsp:sp modelId="{5246F870-D9E2-45BF-AF0C-90DC150EE561}">
      <dsp:nvSpPr>
        <dsp:cNvPr id="0" name=""/>
        <dsp:cNvSpPr/>
      </dsp:nvSpPr>
      <dsp:spPr>
        <a:xfrm>
          <a:off x="10130815" y="3033563"/>
          <a:ext cx="659102" cy="65910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0715901"/>
            <a:satOff val="-5422"/>
            <a:lumOff val="24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79113" y="3033563"/>
        <a:ext cx="362506" cy="495974"/>
      </dsp:txXfrm>
    </dsp:sp>
    <dsp:sp modelId="{13364548-E1DA-4568-9E68-697ADAE472A9}">
      <dsp:nvSpPr>
        <dsp:cNvPr id="0" name=""/>
        <dsp:cNvSpPr/>
      </dsp:nvSpPr>
      <dsp:spPr>
        <a:xfrm>
          <a:off x="10831855" y="4199668"/>
          <a:ext cx="659102" cy="65910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6073851"/>
            <a:satOff val="-8133"/>
            <a:lumOff val="3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980153" y="4199668"/>
        <a:ext cx="362506" cy="4959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9631E-B78C-4196-BA36-E87517F91285}">
      <dsp:nvSpPr>
        <dsp:cNvPr id="0" name=""/>
        <dsp:cNvSpPr/>
      </dsp:nvSpPr>
      <dsp:spPr>
        <a:xfrm>
          <a:off x="-7750742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C4F80-1DBE-43E6-94AA-C3298E40B959}">
      <dsp:nvSpPr>
        <dsp:cNvPr id="0" name=""/>
        <dsp:cNvSpPr/>
      </dsp:nvSpPr>
      <dsp:spPr>
        <a:xfrm>
          <a:off x="951890" y="685800"/>
          <a:ext cx="5299840" cy="1371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 России-Восточная Беларусь, часть Прибалтики (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Инфлянты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1890" y="685800"/>
        <a:ext cx="5299840" cy="1371600"/>
      </dsp:txXfrm>
    </dsp:sp>
    <dsp:sp modelId="{3393B259-0008-48CF-9A7D-97E16601CE09}">
      <dsp:nvSpPr>
        <dsp:cNvPr id="0" name=""/>
        <dsp:cNvSpPr/>
      </dsp:nvSpPr>
      <dsp:spPr>
        <a:xfrm>
          <a:off x="94640" y="514350"/>
          <a:ext cx="1714500" cy="17145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9FBD4-52F6-48AA-91B8-A5DD2454AA07}">
      <dsp:nvSpPr>
        <dsp:cNvPr id="0" name=""/>
        <dsp:cNvSpPr/>
      </dsp:nvSpPr>
      <dsp:spPr>
        <a:xfrm>
          <a:off x="1450467" y="2743200"/>
          <a:ext cx="4801263" cy="1371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 Пруссии – северо-западная Польша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50467" y="2743200"/>
        <a:ext cx="4801263" cy="1371600"/>
      </dsp:txXfrm>
    </dsp:sp>
    <dsp:sp modelId="{91CFADB6-5CCA-4D5D-8EA0-8D2DE4D5A038}">
      <dsp:nvSpPr>
        <dsp:cNvPr id="0" name=""/>
        <dsp:cNvSpPr/>
      </dsp:nvSpPr>
      <dsp:spPr>
        <a:xfrm>
          <a:off x="593217" y="2571750"/>
          <a:ext cx="1714500" cy="17145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6BE0A-353F-489A-B8CF-938B0A4AFE21}">
      <dsp:nvSpPr>
        <dsp:cNvPr id="0" name=""/>
        <dsp:cNvSpPr/>
      </dsp:nvSpPr>
      <dsp:spPr>
        <a:xfrm>
          <a:off x="951890" y="4800600"/>
          <a:ext cx="5299840" cy="1371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 Австрии – часть Западной Украины, южная часть Польши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1890" y="4800600"/>
        <a:ext cx="5299840" cy="1371600"/>
      </dsp:txXfrm>
    </dsp:sp>
    <dsp:sp modelId="{964D764F-0DCC-40A3-BE3E-E932A2D65DAF}">
      <dsp:nvSpPr>
        <dsp:cNvPr id="0" name=""/>
        <dsp:cNvSpPr/>
      </dsp:nvSpPr>
      <dsp:spPr>
        <a:xfrm>
          <a:off x="94640" y="4629150"/>
          <a:ext cx="1714500" cy="17145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D6EE0-49BD-4B90-95C7-9E66A21C86DE}">
      <dsp:nvSpPr>
        <dsp:cNvPr id="0" name=""/>
        <dsp:cNvSpPr/>
      </dsp:nvSpPr>
      <dsp:spPr>
        <a:xfrm>
          <a:off x="0" y="624933"/>
          <a:ext cx="8128000" cy="5481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604012" rIns="630823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smtClean="0"/>
            <a:t>Против выступила часть шляхетских послов с белорусских земель. Их представляли Тадеуш Рейтан, Самуэль Корсак и Станислав Богушевич. Депутат от Новогрудского воеводства Рейтан в знак протеста лег перед послами в дверях. Но этот поступок не оказал морального воздействия на позицию шляхетского большинства сейма. Они переступили через него и подписали соглашения с зарубежными странами.</a:t>
          </a:r>
          <a:endParaRPr lang="ru-RU" sz="2900" kern="1200"/>
        </a:p>
      </dsp:txBody>
      <dsp:txXfrm>
        <a:off x="0" y="624933"/>
        <a:ext cx="8128000" cy="5481000"/>
      </dsp:txXfrm>
    </dsp:sp>
    <dsp:sp modelId="{F2257B53-E9A1-49FD-95D3-AD557F9CE8D8}">
      <dsp:nvSpPr>
        <dsp:cNvPr id="0" name=""/>
        <dsp:cNvSpPr/>
      </dsp:nvSpPr>
      <dsp:spPr>
        <a:xfrm>
          <a:off x="406400" y="196893"/>
          <a:ext cx="5689600" cy="856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Отношение шляхты</a:t>
          </a:r>
          <a:endParaRPr lang="ru-RU" sz="2900" kern="1200" dirty="0"/>
        </a:p>
      </dsp:txBody>
      <dsp:txXfrm>
        <a:off x="448190" y="238683"/>
        <a:ext cx="5606020" cy="772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298D3-4869-45AD-AA33-C29C3ED3E992}">
      <dsp:nvSpPr>
        <dsp:cNvPr id="0" name=""/>
        <dsp:cNvSpPr/>
      </dsp:nvSpPr>
      <dsp:spPr>
        <a:xfrm>
          <a:off x="0" y="0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После Первого раздела в Речи Посполитой прошли важные реформы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299" y="36299"/>
        <a:ext cx="8311531" cy="1166740"/>
      </dsp:txXfrm>
    </dsp:sp>
    <dsp:sp modelId="{3D488B2E-AC8D-4343-94C3-BCE0BA5B017B}">
      <dsp:nvSpPr>
        <dsp:cNvPr id="0" name=""/>
        <dsp:cNvSpPr/>
      </dsp:nvSpPr>
      <dsp:spPr>
        <a:xfrm>
          <a:off x="816863" y="1464673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-5272249"/>
            <a:satOff val="-5509"/>
            <a:lumOff val="1373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возникла «патриотическая» партия, желавшая разрыва с Россией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3162" y="1500972"/>
        <a:ext cx="8058566" cy="1166740"/>
      </dsp:txXfrm>
    </dsp:sp>
    <dsp:sp modelId="{445E49FE-D2A0-4FE6-B66E-6A04061CDD32}">
      <dsp:nvSpPr>
        <dsp:cNvPr id="0" name=""/>
        <dsp:cNvSpPr/>
      </dsp:nvSpPr>
      <dsp:spPr>
        <a:xfrm>
          <a:off x="1621535" y="2929346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-10544498"/>
            <a:satOff val="-11018"/>
            <a:lumOff val="2745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Четырёхлетний сейм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57834" y="2965645"/>
        <a:ext cx="8070758" cy="1166740"/>
      </dsp:txXfrm>
    </dsp:sp>
    <dsp:sp modelId="{12D56A9C-1E62-48D8-BA34-BFBD1DEE92CD}">
      <dsp:nvSpPr>
        <dsp:cNvPr id="0" name=""/>
        <dsp:cNvSpPr/>
      </dsp:nvSpPr>
      <dsp:spPr>
        <a:xfrm>
          <a:off x="2438399" y="4394019"/>
          <a:ext cx="9753598" cy="1239338"/>
        </a:xfrm>
        <a:prstGeom prst="roundRect">
          <a:avLst>
            <a:gd name="adj" fmla="val 10000"/>
          </a:avLst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Тарговицкая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конфедерация 1792 г.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74698" y="4430318"/>
        <a:ext cx="8058566" cy="1166740"/>
      </dsp:txXfrm>
    </dsp:sp>
    <dsp:sp modelId="{D8F8BDFF-3BA4-48DA-833E-F98382F098D7}">
      <dsp:nvSpPr>
        <dsp:cNvPr id="0" name=""/>
        <dsp:cNvSpPr/>
      </dsp:nvSpPr>
      <dsp:spPr>
        <a:xfrm>
          <a:off x="8948028" y="949220"/>
          <a:ext cx="805570" cy="8055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29281" y="949220"/>
        <a:ext cx="443064" cy="606191"/>
      </dsp:txXfrm>
    </dsp:sp>
    <dsp:sp modelId="{1130236E-FA52-4670-8DC8-140532F1B325}">
      <dsp:nvSpPr>
        <dsp:cNvPr id="0" name=""/>
        <dsp:cNvSpPr/>
      </dsp:nvSpPr>
      <dsp:spPr>
        <a:xfrm>
          <a:off x="9764892" y="2413893"/>
          <a:ext cx="805570" cy="8055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8036926"/>
            <a:satOff val="-4067"/>
            <a:lumOff val="1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9946145" y="2413893"/>
        <a:ext cx="443064" cy="606191"/>
      </dsp:txXfrm>
    </dsp:sp>
    <dsp:sp modelId="{30BF9876-8AB5-407C-AF05-90F1C268EBE4}">
      <dsp:nvSpPr>
        <dsp:cNvPr id="0" name=""/>
        <dsp:cNvSpPr/>
      </dsp:nvSpPr>
      <dsp:spPr>
        <a:xfrm>
          <a:off x="10569563" y="3878566"/>
          <a:ext cx="805570" cy="8055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6073851"/>
            <a:satOff val="-8133"/>
            <a:lumOff val="3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10750816" y="3878566"/>
        <a:ext cx="443064" cy="6061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C74F7-4C0E-4141-8278-12A8A0A33DBD}">
      <dsp:nvSpPr>
        <dsp:cNvPr id="0" name=""/>
        <dsp:cNvSpPr/>
      </dsp:nvSpPr>
      <dsp:spPr>
        <a:xfrm rot="5400000">
          <a:off x="3212550" y="-468763"/>
          <a:ext cx="2676227" cy="4282977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/>
            </a:rPr>
            <a:t>белорусские земли до линии </a:t>
          </a:r>
          <a:r>
            <a:rPr lang="ru-RU" sz="2800" b="1" kern="1200" dirty="0" err="1" smtClean="0">
              <a:effectLst/>
            </a:rPr>
            <a:t>Динабург</a:t>
          </a:r>
          <a:r>
            <a:rPr lang="ru-RU" sz="2800" b="1" kern="1200" dirty="0" smtClean="0">
              <a:effectLst/>
            </a:rPr>
            <a:t> — Пинск — Збруч, восточное Полесье, украинские области Подолье и Волынь</a:t>
          </a:r>
          <a:endParaRPr lang="ru-RU" sz="2800" b="1" kern="1200" dirty="0">
            <a:effectLst/>
          </a:endParaRPr>
        </a:p>
      </dsp:txBody>
      <dsp:txXfrm rot="-5400000">
        <a:off x="2409176" y="465254"/>
        <a:ext cx="4152334" cy="2414941"/>
      </dsp:txXfrm>
    </dsp:sp>
    <dsp:sp modelId="{301E3D85-6850-4B4F-A803-2285D7CA436B}">
      <dsp:nvSpPr>
        <dsp:cNvPr id="0" name=""/>
        <dsp:cNvSpPr/>
      </dsp:nvSpPr>
      <dsp:spPr>
        <a:xfrm>
          <a:off x="0" y="83"/>
          <a:ext cx="2409175" cy="33452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</a:rPr>
            <a:t>К России</a:t>
          </a:r>
          <a:endParaRPr lang="ru-RU" sz="2800" b="1" kern="1200" dirty="0">
            <a:effectLst/>
          </a:endParaRPr>
        </a:p>
      </dsp:txBody>
      <dsp:txXfrm>
        <a:off x="117606" y="117689"/>
        <a:ext cx="2173963" cy="3110072"/>
      </dsp:txXfrm>
    </dsp:sp>
    <dsp:sp modelId="{C177C413-1BAE-49F0-B4A2-D961096F00B9}">
      <dsp:nvSpPr>
        <dsp:cNvPr id="0" name=""/>
        <dsp:cNvSpPr/>
      </dsp:nvSpPr>
      <dsp:spPr>
        <a:xfrm rot="5400000">
          <a:off x="3212550" y="3043785"/>
          <a:ext cx="2676227" cy="4282977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smtClean="0">
              <a:effectLst/>
            </a:rPr>
            <a:t>территории</a:t>
          </a:r>
          <a:r>
            <a:rPr lang="ru-RU" sz="2800" b="1" kern="1200" dirty="0" smtClean="0">
              <a:effectLst/>
            </a:rPr>
            <a:t>, населённые этническими поляками: Данциг, </a:t>
          </a:r>
          <a:r>
            <a:rPr lang="ru-RU" sz="2800" b="1" kern="1200" dirty="0" err="1" smtClean="0">
              <a:effectLst/>
            </a:rPr>
            <a:t>Торунь</a:t>
          </a:r>
          <a:r>
            <a:rPr lang="ru-RU" sz="2800" b="1" kern="1200" dirty="0" smtClean="0">
              <a:effectLst/>
            </a:rPr>
            <a:t>, Великая Польша, </a:t>
          </a:r>
          <a:r>
            <a:rPr lang="ru-RU" sz="2800" b="1" kern="1200" dirty="0" err="1" smtClean="0">
              <a:effectLst/>
            </a:rPr>
            <a:t>Куявия</a:t>
          </a:r>
          <a:r>
            <a:rPr lang="ru-RU" sz="2800" b="1" kern="1200" dirty="0" smtClean="0">
              <a:effectLst/>
            </a:rPr>
            <a:t> и </a:t>
          </a:r>
          <a:r>
            <a:rPr lang="ru-RU" sz="2800" b="1" kern="1200" dirty="0" err="1" smtClean="0">
              <a:effectLst/>
            </a:rPr>
            <a:t>Мазовия</a:t>
          </a:r>
          <a:endParaRPr lang="ru-RU" sz="2800" b="1" kern="1200" dirty="0">
            <a:effectLst/>
          </a:endParaRPr>
        </a:p>
      </dsp:txBody>
      <dsp:txXfrm rot="-5400000">
        <a:off x="2409176" y="3977803"/>
        <a:ext cx="4152334" cy="2414941"/>
      </dsp:txXfrm>
    </dsp:sp>
    <dsp:sp modelId="{1C333032-5121-427D-B528-6AE2C605F6CC}">
      <dsp:nvSpPr>
        <dsp:cNvPr id="0" name=""/>
        <dsp:cNvSpPr/>
      </dsp:nvSpPr>
      <dsp:spPr>
        <a:xfrm>
          <a:off x="0" y="3512632"/>
          <a:ext cx="2409175" cy="33452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</a:rPr>
            <a:t>К Пруссии</a:t>
          </a:r>
          <a:endParaRPr lang="ru-RU" sz="2800" b="1" kern="1200" dirty="0">
            <a:effectLst/>
          </a:endParaRPr>
        </a:p>
      </dsp:txBody>
      <dsp:txXfrm>
        <a:off x="117606" y="3630238"/>
        <a:ext cx="2173963" cy="31100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D5A38-8B52-405F-97C9-C62FD412A664}">
      <dsp:nvSpPr>
        <dsp:cNvPr id="0" name=""/>
        <dsp:cNvSpPr/>
      </dsp:nvSpPr>
      <dsp:spPr>
        <a:xfrm>
          <a:off x="-6553529" y="-1002257"/>
          <a:ext cx="7800196" cy="7800196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EA0191-99C2-48E3-B188-6903E12186E8}">
      <dsp:nvSpPr>
        <dsp:cNvPr id="0" name=""/>
        <dsp:cNvSpPr/>
      </dsp:nvSpPr>
      <dsp:spPr>
        <a:xfrm>
          <a:off x="544556" y="362114"/>
          <a:ext cx="11564907" cy="7246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522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реформы 1760-80-х гг.: почтовая, таможенная, денежная, единство мер, транспортное строительство</a:t>
          </a:r>
          <a:endParaRPr lang="ru-RU" sz="3200" b="1" kern="1200" dirty="0"/>
        </a:p>
      </dsp:txBody>
      <dsp:txXfrm>
        <a:off x="544556" y="362114"/>
        <a:ext cx="11564907" cy="724692"/>
      </dsp:txXfrm>
    </dsp:sp>
    <dsp:sp modelId="{A899CFE0-E6D4-488B-BA4D-71324F3972DA}">
      <dsp:nvSpPr>
        <dsp:cNvPr id="0" name=""/>
        <dsp:cNvSpPr/>
      </dsp:nvSpPr>
      <dsp:spPr>
        <a:xfrm>
          <a:off x="91623" y="271527"/>
          <a:ext cx="905865" cy="905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FDD79-7506-4749-86D4-C87CB7AF1D52}">
      <dsp:nvSpPr>
        <dsp:cNvPr id="0" name=""/>
        <dsp:cNvSpPr/>
      </dsp:nvSpPr>
      <dsp:spPr>
        <a:xfrm>
          <a:off x="1063849" y="1448804"/>
          <a:ext cx="11045614" cy="724692"/>
        </a:xfrm>
        <a:prstGeom prst="rect">
          <a:avLst/>
        </a:prstGeom>
        <a:solidFill>
          <a:schemeClr val="accent4">
            <a:hueOff val="-3954187"/>
            <a:satOff val="-4132"/>
            <a:lumOff val="103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522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Ограничение </a:t>
          </a:r>
          <a:r>
            <a:rPr lang="ru-RU" sz="3200" b="1" kern="1200" dirty="0" err="1" smtClean="0"/>
            <a:t>либерум</a:t>
          </a:r>
          <a:r>
            <a:rPr lang="ru-RU" sz="3200" b="1" kern="1200" dirty="0" smtClean="0"/>
            <a:t> вето </a:t>
          </a:r>
          <a:endParaRPr lang="ru-RU" sz="3200" b="1" kern="1200" dirty="0"/>
        </a:p>
      </dsp:txBody>
      <dsp:txXfrm>
        <a:off x="1063849" y="1448804"/>
        <a:ext cx="11045614" cy="724692"/>
      </dsp:txXfrm>
    </dsp:sp>
    <dsp:sp modelId="{28525DD4-8B6E-411C-B38B-3839B313EF43}">
      <dsp:nvSpPr>
        <dsp:cNvPr id="0" name=""/>
        <dsp:cNvSpPr/>
      </dsp:nvSpPr>
      <dsp:spPr>
        <a:xfrm>
          <a:off x="610916" y="1358218"/>
          <a:ext cx="905865" cy="905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06453-9476-4B7B-AC65-14781B270675}">
      <dsp:nvSpPr>
        <dsp:cNvPr id="0" name=""/>
        <dsp:cNvSpPr/>
      </dsp:nvSpPr>
      <dsp:spPr>
        <a:xfrm>
          <a:off x="1223230" y="2535494"/>
          <a:ext cx="10886232" cy="724692"/>
        </a:xfrm>
        <a:prstGeom prst="rect">
          <a:avLst/>
        </a:prstGeom>
        <a:solidFill>
          <a:schemeClr val="accent4">
            <a:hueOff val="-7908374"/>
            <a:satOff val="-8264"/>
            <a:lumOff val="205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522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1773-1795 гг. – деятельность </a:t>
          </a:r>
          <a:r>
            <a:rPr lang="ru-RU" sz="3200" b="1" kern="1200" dirty="0" err="1" smtClean="0"/>
            <a:t>Эдукационной</a:t>
          </a:r>
          <a:r>
            <a:rPr lang="ru-RU" sz="3200" b="1" kern="1200" dirty="0" smtClean="0"/>
            <a:t> комиссии </a:t>
          </a:r>
          <a:endParaRPr lang="ru-RU" sz="3200" b="1" kern="1200" dirty="0"/>
        </a:p>
      </dsp:txBody>
      <dsp:txXfrm>
        <a:off x="1223230" y="2535494"/>
        <a:ext cx="10886232" cy="724692"/>
      </dsp:txXfrm>
    </dsp:sp>
    <dsp:sp modelId="{289F4273-5195-4877-8946-6216E9DACD6E}">
      <dsp:nvSpPr>
        <dsp:cNvPr id="0" name=""/>
        <dsp:cNvSpPr/>
      </dsp:nvSpPr>
      <dsp:spPr>
        <a:xfrm>
          <a:off x="770297" y="2444908"/>
          <a:ext cx="905865" cy="905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D1FAE-57AA-4E20-8AD4-DE25938461C8}">
      <dsp:nvSpPr>
        <dsp:cNvPr id="0" name=""/>
        <dsp:cNvSpPr/>
      </dsp:nvSpPr>
      <dsp:spPr>
        <a:xfrm>
          <a:off x="1063849" y="3622185"/>
          <a:ext cx="11045614" cy="724692"/>
        </a:xfrm>
        <a:prstGeom prst="rect">
          <a:avLst/>
        </a:prstGeom>
        <a:solidFill>
          <a:schemeClr val="accent4">
            <a:hueOff val="-11862561"/>
            <a:satOff val="-12395"/>
            <a:lumOff val="308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522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1788-1792 гг.- 4-летний сейм</a:t>
          </a:r>
          <a:endParaRPr lang="ru-RU" sz="3200" b="1" kern="1200" dirty="0"/>
        </a:p>
      </dsp:txBody>
      <dsp:txXfrm>
        <a:off x="1063849" y="3622185"/>
        <a:ext cx="11045614" cy="724692"/>
      </dsp:txXfrm>
    </dsp:sp>
    <dsp:sp modelId="{F89DCD29-E8A0-473C-AEC8-838E44B3EB5B}">
      <dsp:nvSpPr>
        <dsp:cNvPr id="0" name=""/>
        <dsp:cNvSpPr/>
      </dsp:nvSpPr>
      <dsp:spPr>
        <a:xfrm>
          <a:off x="610916" y="3531598"/>
          <a:ext cx="905865" cy="905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C7617-7C59-4D48-B07B-02DB7A995CF1}">
      <dsp:nvSpPr>
        <dsp:cNvPr id="0" name=""/>
        <dsp:cNvSpPr/>
      </dsp:nvSpPr>
      <dsp:spPr>
        <a:xfrm>
          <a:off x="544556" y="4708875"/>
          <a:ext cx="11564907" cy="724692"/>
        </a:xfrm>
        <a:prstGeom prst="rect">
          <a:avLst/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522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3 мая 1791 г. – Конституция</a:t>
          </a:r>
          <a:endParaRPr lang="ru-RU" sz="3200" b="1" kern="1200" dirty="0"/>
        </a:p>
      </dsp:txBody>
      <dsp:txXfrm>
        <a:off x="544556" y="4708875"/>
        <a:ext cx="11564907" cy="724692"/>
      </dsp:txXfrm>
    </dsp:sp>
    <dsp:sp modelId="{41A6C76C-86C4-422F-87FB-5DB710DBDC63}">
      <dsp:nvSpPr>
        <dsp:cNvPr id="0" name=""/>
        <dsp:cNvSpPr/>
      </dsp:nvSpPr>
      <dsp:spPr>
        <a:xfrm>
          <a:off x="91623" y="4618289"/>
          <a:ext cx="905865" cy="905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72613-0AE1-430D-8D50-7AB24450F921}">
      <dsp:nvSpPr>
        <dsp:cNvPr id="0" name=""/>
        <dsp:cNvSpPr/>
      </dsp:nvSpPr>
      <dsp:spPr>
        <a:xfrm>
          <a:off x="-7255180" y="-1117902"/>
          <a:ext cx="8703839" cy="8703839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13ED9-5EA9-46B7-A8CA-0A73004C00B2}">
      <dsp:nvSpPr>
        <dsp:cNvPr id="0" name=""/>
        <dsp:cNvSpPr/>
      </dsp:nvSpPr>
      <dsp:spPr>
        <a:xfrm>
          <a:off x="1188986" y="793375"/>
          <a:ext cx="6746518" cy="21090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668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демонстрация, проведённая в Варшаве 2 декабря 1789 года во время сессии Четырёхлетнего сейма.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88986" y="793375"/>
        <a:ext cx="6746518" cy="2109083"/>
      </dsp:txXfrm>
    </dsp:sp>
    <dsp:sp modelId="{798DD2F3-0983-4811-BB68-ECAD6BAFBE49}">
      <dsp:nvSpPr>
        <dsp:cNvPr id="0" name=""/>
        <dsp:cNvSpPr/>
      </dsp:nvSpPr>
      <dsp:spPr>
        <a:xfrm>
          <a:off x="34118" y="693049"/>
          <a:ext cx="2309735" cy="2309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4A711-87D4-4D74-929C-10C2FF2F2265}">
      <dsp:nvSpPr>
        <dsp:cNvPr id="0" name=""/>
        <dsp:cNvSpPr/>
      </dsp:nvSpPr>
      <dsp:spPr>
        <a:xfrm>
          <a:off x="1188986" y="3696223"/>
          <a:ext cx="6746518" cy="1847788"/>
        </a:xfrm>
        <a:prstGeom prst="rect">
          <a:avLst/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668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требовали незамедлительного принятия запоздавших к тому времени реформ.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88986" y="3696223"/>
        <a:ext cx="6746518" cy="1847788"/>
      </dsp:txXfrm>
    </dsp:sp>
    <dsp:sp modelId="{4CAC1E04-1F90-43C7-9F57-7402521159EA}">
      <dsp:nvSpPr>
        <dsp:cNvPr id="0" name=""/>
        <dsp:cNvSpPr/>
      </dsp:nvSpPr>
      <dsp:spPr>
        <a:xfrm>
          <a:off x="34118" y="3465249"/>
          <a:ext cx="2309735" cy="2309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DDC7D-8903-48B6-9472-641991492207}" type="datetimeFigureOut">
              <a:rPr lang="en-US" smtClean="0"/>
              <a:t>2/15/2020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5C155-1D91-4195-A4D9-3243DCF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7D1123-D50B-4D71-BB9D-8AED5C86F0F2}" type="slidenum">
              <a:rPr lang="ru-RU" altLang="ru-RU">
                <a:latin typeface="Calibri" panose="020F0502020204030204" pitchFamily="34" charset="0"/>
              </a:rPr>
              <a:pPr eaLnBrk="1" hangingPunct="1"/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9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BB60BE-EA4D-41E4-AFE0-F7B9B2512A5E}" type="slidenum">
              <a:rPr lang="ru-RU" altLang="ru-RU">
                <a:latin typeface="Calibri" panose="020F0502020204030204" pitchFamily="34" charset="0"/>
              </a:rPr>
              <a:pPr eaLnBrk="1" hangingPunct="1"/>
              <a:t>31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750E76-5A1F-467A-B7AD-BBDD0B559A74}" type="slidenum">
              <a:rPr lang="ru-RU" altLang="ru-RU">
                <a:latin typeface="Calibri" panose="020F0502020204030204" pitchFamily="34" charset="0"/>
              </a:rPr>
              <a:pPr eaLnBrk="1" hangingPunct="1"/>
              <a:t>42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5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E4C1B8CD-1365-4133-AD41-86EA49F41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2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13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8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4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4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7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7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8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7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772C379-9A7C-4C87-A116-CBE9F58B04C5}" type="datetimeFigureOut">
              <a:rPr lang="en-US" smtClean="0">
                <a:solidFill>
                  <a:srgbClr val="967E96">
                    <a:lumMod val="75000"/>
                  </a:srgbClr>
                </a:solidFill>
              </a:rPr>
              <a:pPr/>
              <a:t>2/15/2020</a:t>
            </a:fld>
            <a:endParaRPr lang="en-US" dirty="0">
              <a:solidFill>
                <a:srgbClr val="967E96">
                  <a:lumMod val="75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 defTabSz="457200"/>
              <a:t>2/15/2020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&#1043;&#1110;&#1089;&#1090;&#1086;&#1088;&#1099;&#1103;%20&#1041;&#1077;&#1083;&#1072;&#1088;&#1091;&#1089;&#1110;-%20&#1071;&#1082;&#1091;&#1073;%20&#1071;&#1089;&#1110;&#1085;&#1089;&#1082;&#1110;%20(118).mp4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5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0110" y="2164108"/>
            <a:ext cx="9567135" cy="1793167"/>
          </a:xfrm>
        </p:spPr>
        <p:txBody>
          <a:bodyPr/>
          <a:lstStyle/>
          <a:p>
            <a:pPr algn="ctr"/>
            <a:r>
              <a:rPr lang="ru-RU" sz="8000" dirty="0" smtClean="0"/>
              <a:t>БИЛЕТ </a:t>
            </a:r>
            <a:r>
              <a:rPr lang="en-US" sz="8000" dirty="0" smtClean="0"/>
              <a:t>1</a:t>
            </a:r>
            <a:r>
              <a:rPr lang="en-US" sz="8000" dirty="0"/>
              <a:t>7</a:t>
            </a:r>
            <a:r>
              <a:rPr lang="ru-RU" sz="8000" dirty="0" smtClean="0"/>
              <a:t>.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627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3/3b/Polish-Lithuanian_Commonwealth_1789-1792.PNG/800px-Polish-Lithuanian_Commonwealth_1789-179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9874" r="20072"/>
          <a:stretch/>
        </p:blipFill>
        <p:spPr bwMode="auto">
          <a:xfrm>
            <a:off x="138191" y="114300"/>
            <a:ext cx="5707438" cy="499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298290" y="2314192"/>
            <a:ext cx="1717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1772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5845629" y="0"/>
          <a:ext cx="634637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170339"/>
            <a:ext cx="57074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раздел </a:t>
            </a:r>
            <a:endParaRPr lang="ru-RU" sz="4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Речи Посполитой</a:t>
            </a:r>
            <a:endParaRPr lang="ru-RU" sz="4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98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79631E-B78C-4196-BA36-E87517F91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7979631E-B78C-4196-BA36-E87517F912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93B259-0008-48CF-9A7D-97E16601C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3393B259-0008-48CF-9A7D-97E16601CE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CC4F80-1DBE-43E6-94AA-C3298E40B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22CC4F80-1DBE-43E6-94AA-C3298E40B9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CFADB6-5CCA-4D5D-8EA0-8D2DE4D5A0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91CFADB6-5CCA-4D5D-8EA0-8D2DE4D5A0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9FBD4-52F6-48AA-91B8-A5DD2454A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D839FBD4-52F6-48AA-91B8-A5DD2454A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4D764F-0DCC-40A3-BE3E-E932A2D65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64D764F-0DCC-40A3-BE3E-E932A2D65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56BE0A-353F-489A-B8CF-938B0A4AF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9556BE0A-353F-489A-B8CF-938B0A4AFE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5/5b/Rejtan_Upadek_Polski_Matejko.jpg/1024px-Rejtan_Upadek_Polski_Matej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7037"/>
            <a:ext cx="9753600" cy="5543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0023" y="6101834"/>
            <a:ext cx="10411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«</a:t>
            </a:r>
            <a:r>
              <a:rPr lang="ru-RU" sz="3200" b="1" i="1" dirty="0" err="1"/>
              <a:t>Рейтан</a:t>
            </a:r>
            <a:r>
              <a:rPr lang="ru-RU" sz="3200" b="1" i="1" dirty="0"/>
              <a:t> — упадок Польши», картина Яна Матейко</a:t>
            </a:r>
          </a:p>
        </p:txBody>
      </p:sp>
    </p:spTree>
    <p:extLst>
      <p:ext uri="{BB962C8B-B14F-4D97-AF65-F5344CB8AC3E}">
        <p14:creationId xmlns:p14="http://schemas.microsoft.com/office/powerpoint/2010/main" val="400306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adeusz Reytan 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4" y="448355"/>
            <a:ext cx="3096954" cy="43032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1417" y="5007819"/>
            <a:ext cx="2843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/>
              <a:t>Тадеуш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Рэйтан</a:t>
            </a:r>
            <a:endParaRPr lang="ru-RU" sz="2800" b="1" i="1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611758" y="244929"/>
          <a:ext cx="8128000" cy="630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171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04" y="223375"/>
            <a:ext cx="11889595" cy="7889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2</a:t>
            </a:r>
            <a:r>
              <a:rPr lang="ru-RU" b="1" i="1" dirty="0" smtClean="0"/>
              <a:t> раздел Речи Посполитой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" y="1012371"/>
          <a:ext cx="12191998" cy="563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013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04" y="223375"/>
            <a:ext cx="11889595" cy="7889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2</a:t>
            </a:r>
            <a:r>
              <a:rPr lang="ru-RU" b="1" i="1" dirty="0" smtClean="0"/>
              <a:t> раздел Речи Посполитой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7201" y="1130330"/>
            <a:ext cx="53666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23 января 1793 года Пруссия и Россия подписали конвенцию о втором разделе Польши, которая была утверждена на </a:t>
            </a:r>
            <a:r>
              <a:rPr lang="ru-RU" sz="3200" b="1" dirty="0" smtClean="0"/>
              <a:t>созванном </a:t>
            </a:r>
            <a:r>
              <a:rPr lang="ru-RU" sz="3200" b="1" dirty="0"/>
              <a:t>Гродненском сейме (1793</a:t>
            </a:r>
            <a:r>
              <a:rPr lang="ru-RU" sz="3200" b="1" dirty="0" smtClean="0"/>
              <a:t>) – «немой» сейм</a:t>
            </a:r>
            <a:endParaRPr lang="ru-RU" sz="3200" b="1" dirty="0"/>
          </a:p>
        </p:txBody>
      </p:sp>
      <p:pic>
        <p:nvPicPr>
          <p:cNvPr id="2050" name="Picture 2" descr="https://upload.wikimedia.org/wikipedia/commons/4/4a/%D0%9E%D0%B1%D1%8A%D1%8F%D0%B2%D0%BB%D0%B5%D0%BD%D0%B8%D0%B5_%D0%B3%D0%B5%D0%BD%D0%B5%D1%80%D0%B0%D0%BB%D0%BE%D0%BC_%D0%9A%D1%80%D0%B5%D1%87%D0%B5%D1%82%D0%BD%D0%B8%D0%BA%D0%BE%D0%B2%D1%8B%D0%BC_%D0%BC%D0%B0%D0%BD%D0%B8%D1%84%D0%B5%D1%81%D1%82%D0%B0_%D0%B8%D0%BC%D0%BF%D0%B5%D1%80%D0%B0%D1%82%D1%80%D0%B8%D1%86%D1%8B_%D0%95%D0%BA%D0%B0%D1%82%D0%B5%D1%80%D0%B8%D0%BD%D1%8B_I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9"/>
          <a:stretch/>
        </p:blipFill>
        <p:spPr bwMode="auto">
          <a:xfrm>
            <a:off x="749614" y="1012371"/>
            <a:ext cx="4629209" cy="5317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0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1/Rzeczpospolita_Rozbiory_2.png/800px-Rzeczpospolita_Rozbior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r="20159" b="2260"/>
          <a:stretch/>
        </p:blipFill>
        <p:spPr bwMode="auto">
          <a:xfrm>
            <a:off x="133163" y="293426"/>
            <a:ext cx="5366684" cy="44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1466" y="2223282"/>
            <a:ext cx="1717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1793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5499847" y="0"/>
          <a:ext cx="669215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170339"/>
            <a:ext cx="57074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раздел </a:t>
            </a:r>
            <a:endParaRPr lang="ru-RU" sz="4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Речи Посполитой</a:t>
            </a:r>
            <a:endParaRPr lang="ru-RU" sz="4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77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1E3D85-6850-4B4F-A803-2285D7CA4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01E3D85-6850-4B4F-A803-2285D7CA4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8C74F7-4C0E-4141-8278-12A8A0A33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C8C74F7-4C0E-4141-8278-12A8A0A33D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333032-5121-427D-B528-6AE2C605F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1C333032-5121-427D-B528-6AE2C605F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77C413-1BAE-49F0-B4A2-D961096F0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C177C413-1BAE-49F0-B4A2-D961096F0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592" y="5468112"/>
            <a:ext cx="11960352" cy="932688"/>
          </a:xfrm>
        </p:spPr>
        <p:txBody>
          <a:bodyPr>
            <a:normAutofit fontScale="90000"/>
          </a:bodyPr>
          <a:lstStyle/>
          <a:p>
            <a:pPr lvl="0" algn="just" defTabSz="457200">
              <a:tabLst>
                <a:tab pos="228600" algn="l"/>
              </a:tabLs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Попытки реформирования. Конституция 3 мая 1791 г.</a:t>
            </a:r>
          </a:p>
        </p:txBody>
      </p:sp>
    </p:spTree>
    <p:extLst>
      <p:ext uri="{BB962C8B-B14F-4D97-AF65-F5344CB8AC3E}">
        <p14:creationId xmlns:p14="http://schemas.microsoft.com/office/powerpoint/2010/main" val="2479235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05" y="10220"/>
            <a:ext cx="11510682" cy="160934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Попытки реформирования Речи Посполитой</a:t>
            </a:r>
            <a:endParaRPr lang="ru-RU" sz="4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062318"/>
          <a:ext cx="12192000" cy="5795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685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Четырёхлетний сейм</a:t>
            </a:r>
            <a:br>
              <a:rPr lang="ru-RU" dirty="0" smtClean="0"/>
            </a:br>
            <a:r>
              <a:rPr lang="ru-RU" dirty="0" smtClean="0"/>
              <a:t>(1788-1792)</a:t>
            </a:r>
            <a:endParaRPr lang="ru-RU" dirty="0"/>
          </a:p>
        </p:txBody>
      </p:sp>
      <p:pic>
        <p:nvPicPr>
          <p:cNvPr id="1026" name="Picture 2" descr="https://upload.wikimedia.org/wikipedia/commons/8/87/Wojniakowski_Passing_of_the_3rd_of_May_Constitu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93" y="1979799"/>
            <a:ext cx="6743700" cy="4619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145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8"/>
          <a:stretch/>
        </p:blipFill>
        <p:spPr>
          <a:xfrm>
            <a:off x="2321011" y="2750255"/>
            <a:ext cx="244548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/>
          <a:stretch/>
        </p:blipFill>
        <p:spPr>
          <a:xfrm>
            <a:off x="4669494" y="271937"/>
            <a:ext cx="2413372" cy="334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r="7660"/>
          <a:stretch/>
        </p:blipFill>
        <p:spPr>
          <a:xfrm flipH="1">
            <a:off x="7185652" y="2492192"/>
            <a:ext cx="2232062" cy="3343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38" y="1772324"/>
            <a:ext cx="2522857" cy="331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47041" y="5901725"/>
            <a:ext cx="1664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/>
              <a:t>Игнацы</a:t>
            </a:r>
            <a:r>
              <a:rPr lang="ru-RU" sz="2400" b="1" dirty="0"/>
              <a:t> </a:t>
            </a:r>
          </a:p>
          <a:p>
            <a:pPr algn="ctr"/>
            <a:r>
              <a:rPr lang="ru-RU" sz="2400" b="1" dirty="0" err="1"/>
              <a:t>Потоцкий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23805" y="3615128"/>
            <a:ext cx="2433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Адам</a:t>
            </a:r>
          </a:p>
          <a:p>
            <a:pPr algn="ctr"/>
            <a:r>
              <a:rPr lang="ru-RU" sz="2400" b="1" dirty="0"/>
              <a:t>Чарторыйский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7704" y="5901725"/>
            <a:ext cx="2220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Станислав</a:t>
            </a:r>
          </a:p>
          <a:p>
            <a:pPr algn="ctr"/>
            <a:r>
              <a:rPr lang="ru-RU" sz="2400" b="1" dirty="0" err="1"/>
              <a:t>Малаховский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973494" y="5342695"/>
            <a:ext cx="1824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Гуго</a:t>
            </a:r>
          </a:p>
          <a:p>
            <a:pPr algn="ctr"/>
            <a:r>
              <a:rPr lang="ru-RU" sz="2400" b="1" dirty="0"/>
              <a:t>Коллонтай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72402" y="9192"/>
            <a:ext cx="36216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Сторонники реформ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" y="73237"/>
            <a:ext cx="2437186" cy="30464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39802" y="3348905"/>
            <a:ext cx="2227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Король РП Станислав Август </a:t>
            </a:r>
            <a:r>
              <a:rPr lang="ru-RU" sz="2400" b="1" dirty="0" err="1" smtClean="0"/>
              <a:t>Понятовский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9582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>
          <a:xfrm>
            <a:off x="502293" y="1524948"/>
            <a:ext cx="11064867" cy="158096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1. </a:t>
            </a:r>
            <a:r>
              <a:rPr lang="ru-RU" sz="4800" dirty="0" err="1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Раздеы</a:t>
            </a:r>
            <a:r>
              <a:rPr lang="ru-RU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Речи Посполитой и их влияние на положение белорусских земель. Восстание 1794 г. и его события в Беларуси</a:t>
            </a:r>
            <a:endParaRPr lang="ru-RU" sz="48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072" y="4505307"/>
            <a:ext cx="11902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Причины кризиса и разделов Речи Посполитой.</a:t>
            </a:r>
          </a:p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1 и 2 разделы РП.</a:t>
            </a:r>
          </a:p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Попытки реформирования. Конституция 3 мая 1791 г.</a:t>
            </a:r>
          </a:p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Восстание 1794 г. </a:t>
            </a:r>
            <a:endParaRPr lang="en-US" sz="28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514350" lvl="0" indent="-514350" algn="just" defTabSz="457200">
              <a:buAutoNum type="arabicParenR"/>
              <a:tabLst>
                <a:tab pos="228600" algn="l"/>
              </a:tabLs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3 </a:t>
            </a: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раздел РП.</a:t>
            </a:r>
            <a:endParaRPr lang="ru-RU" sz="2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4222376" y="389964"/>
          <a:ext cx="7969624" cy="6468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upload.wikimedia.org/wikipedia/commons/8/80/Jan_dekert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" y="492303"/>
            <a:ext cx="3986119" cy="48641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20481" y="0"/>
            <a:ext cx="61734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«Чёрная процессия»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356446"/>
            <a:ext cx="4908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Ян </a:t>
            </a:r>
            <a:r>
              <a:rPr lang="ru-RU" sz="2800" b="1" i="1" dirty="0" err="1"/>
              <a:t>Декерт</a:t>
            </a:r>
            <a:r>
              <a:rPr lang="ru-RU" sz="2800" b="1" i="1" dirty="0"/>
              <a:t>, градоначальник Варшавы и лидер Чёрной процессии</a:t>
            </a:r>
          </a:p>
        </p:txBody>
      </p:sp>
    </p:spTree>
    <p:extLst>
      <p:ext uri="{BB962C8B-B14F-4D97-AF65-F5344CB8AC3E}">
        <p14:creationId xmlns:p14="http://schemas.microsoft.com/office/powerpoint/2010/main" val="240020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1" y="1"/>
            <a:ext cx="91440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i="1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Решения «Великого сейма»</a:t>
            </a: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107576" y="551329"/>
          <a:ext cx="11940989" cy="6306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49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0829" y="0"/>
            <a:ext cx="11470342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Конституция Речи Посполитой</a:t>
            </a:r>
            <a:br>
              <a:rPr lang="ru-RU" sz="4800" dirty="0" smtClean="0"/>
            </a:br>
            <a:r>
              <a:rPr lang="ru-RU" sz="4800" dirty="0" smtClean="0"/>
              <a:t>3 мая 1791 г.</a:t>
            </a:r>
            <a:endParaRPr lang="ru-RU" sz="4800" dirty="0"/>
          </a:p>
        </p:txBody>
      </p:sp>
      <p:pic>
        <p:nvPicPr>
          <p:cNvPr id="2050" name="Picture 2" descr="https://upload.wikimedia.org/wikipedia/commons/thumb/3/3c/Konstytucja_3_Maja.jpg/1024px-Konstytucja_3_Ma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07" y="1519518"/>
            <a:ext cx="8567008" cy="475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604242" y="6271530"/>
            <a:ext cx="728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Ян Матейко, картина Конституция 3 мая 1791</a:t>
            </a:r>
          </a:p>
        </p:txBody>
      </p:sp>
    </p:spTree>
    <p:extLst>
      <p:ext uri="{BB962C8B-B14F-4D97-AF65-F5344CB8AC3E}">
        <p14:creationId xmlns:p14="http://schemas.microsoft.com/office/powerpoint/2010/main" val="205472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8"/>
          <a:stretch/>
        </p:blipFill>
        <p:spPr>
          <a:xfrm>
            <a:off x="330847" y="356679"/>
            <a:ext cx="244548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73" y="494854"/>
            <a:ext cx="2522857" cy="331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43429" y="4254678"/>
            <a:ext cx="1664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/>
              <a:t>Игнацы</a:t>
            </a:r>
            <a:r>
              <a:rPr lang="ru-RU" sz="2400" b="1" dirty="0"/>
              <a:t> </a:t>
            </a:r>
          </a:p>
          <a:p>
            <a:pPr algn="ctr"/>
            <a:r>
              <a:rPr lang="ru-RU" sz="2400" b="1" dirty="0" err="1"/>
              <a:t>Потоцкий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44788" y="4254677"/>
            <a:ext cx="1824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Гуго</a:t>
            </a:r>
          </a:p>
          <a:p>
            <a:pPr algn="ctr"/>
            <a:r>
              <a:rPr lang="ru-RU" sz="2400" b="1" dirty="0"/>
              <a:t>Коллонтай</a:t>
            </a:r>
          </a:p>
        </p:txBody>
      </p:sp>
      <p:pic>
        <p:nvPicPr>
          <p:cNvPr id="3074" name="Picture 2" descr="Manuscript of the Constitution of the 3rd May 179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/>
        </p:blipFill>
        <p:spPr bwMode="auto">
          <a:xfrm>
            <a:off x="3902544" y="147916"/>
            <a:ext cx="4110682" cy="583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2998694" y="2012863"/>
            <a:ext cx="766482" cy="6093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flipH="1">
            <a:off x="8087185" y="2151529"/>
            <a:ext cx="814768" cy="6589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6328" y="6107247"/>
            <a:ext cx="113831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Конституция состояла из введения и 11 разделов</a:t>
            </a:r>
            <a:endParaRPr lang="ru-RU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91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0426" y="-117984"/>
            <a:ext cx="77449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Решения Конституции</a:t>
            </a: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0" y="454195"/>
          <a:ext cx="11901947" cy="640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414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311512-FD4A-4993-929A-BA86A4580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0311512-FD4A-4993-929A-BA86A4580B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6735D3-5172-4435-B88E-5978607691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956735D3-5172-4435-B88E-5978607691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47AC24-A8B2-404F-869F-4695A5E41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0347AC24-A8B2-404F-869F-4695A5E411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25DD6E-706E-4C1B-B9D5-1DDD984C5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2225DD6E-706E-4C1B-B9D5-1DDD984C59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A275B8-7660-4CE4-9F74-586DC5D74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58A275B8-7660-4CE4-9F74-586DC5D744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4B7C48-9836-4725-B207-F6CD69B0E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8A4B7C48-9836-4725-B207-F6CD69B0E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3ECCFF2-725D-471E-BB25-FFA4D4C2B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73ECCFF2-725D-471E-BB25-FFA4D4C2B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EBC154-07C5-44FF-9F83-6C349E1A4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BCEBC154-07C5-44FF-9F83-6C349E1A49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072" y="121023"/>
            <a:ext cx="116720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all" dirty="0" smtClean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1791 г. – «Взаимное поручительство обоих народов»</a:t>
            </a:r>
            <a:endParaRPr lang="ru-RU" sz="4000" b="1" i="1" cap="all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22729" y="1156447"/>
          <a:ext cx="11712389" cy="5607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838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79329F-2A3F-46CF-873C-E5A80EFDF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679329F-2A3F-46CF-873C-E5A80EFDFC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39F598-FCBD-466A-A88E-FFC03EB433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139F598-FCBD-466A-A88E-FFC03EB433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B662E4-39DA-417C-B149-DA39484AB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CDB662E4-39DA-417C-B149-DA39484AB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2676" y="-20610"/>
            <a:ext cx="4995372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 мая 1792г.- </a:t>
            </a:r>
            <a:r>
              <a:rPr lang="ru-RU" sz="4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провозглашение</a:t>
            </a:r>
          </a:p>
          <a:p>
            <a:pPr algn="ctr"/>
            <a:r>
              <a:rPr lang="ru-RU" sz="4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создания </a:t>
            </a:r>
            <a:r>
              <a:rPr lang="ru-RU" sz="40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Торговицкой</a:t>
            </a:r>
            <a:r>
              <a:rPr lang="ru-RU" sz="4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конфедерации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80" y="84305"/>
            <a:ext cx="4104456" cy="31757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3645024"/>
            <a:ext cx="4536504" cy="25922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937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" y="0"/>
            <a:ext cx="1039368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Причина создания: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недовольство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консервативно настроенной шляхты  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решениями сейма;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0243" y="1585050"/>
            <a:ext cx="7670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Цель создания: </a:t>
            </a: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восстановление </a:t>
            </a:r>
          </a:p>
          <a:p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старых порядков в РП;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6933" y="2667014"/>
            <a:ext cx="89050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Результат создания: </a:t>
            </a:r>
            <a:r>
              <a:rPr lang="ru-RU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ввод российских</a:t>
            </a:r>
          </a:p>
          <a:p>
            <a:r>
              <a:rPr lang="ru-RU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войск в РП, война между РП и Россией;</a:t>
            </a:r>
            <a:endParaRPr lang="ru-RU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3743161"/>
            <a:ext cx="6657360" cy="343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78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7512" y="530352"/>
            <a:ext cx="10201656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ysClr val="windowText" lastClr="000000"/>
                </a:solidFill>
              </a:rPr>
              <a:t> </a:t>
            </a:r>
            <a:r>
              <a:rPr lang="ru-RU" sz="4800" b="1" dirty="0">
                <a:ln/>
                <a:solidFill>
                  <a:sysClr val="windowText" lastClr="000000"/>
                </a:solidFill>
              </a:rPr>
              <a:t>23 января 1793г. подписан</a:t>
            </a:r>
          </a:p>
          <a:p>
            <a:pPr algn="ctr"/>
            <a:r>
              <a:rPr lang="ru-RU" sz="4800" b="1" dirty="0">
                <a:ln/>
                <a:solidFill>
                  <a:sysClr val="windowText" lastClr="000000"/>
                </a:solidFill>
              </a:rPr>
              <a:t>договор между Россией</a:t>
            </a:r>
          </a:p>
          <a:p>
            <a:pPr algn="ctr"/>
            <a:r>
              <a:rPr lang="ru-RU" sz="4800" b="1" dirty="0">
                <a:ln/>
                <a:solidFill>
                  <a:sysClr val="windowText" lastClr="000000"/>
                </a:solidFill>
              </a:rPr>
              <a:t>и Пруссией о </a:t>
            </a:r>
            <a:r>
              <a:rPr lang="en-US" sz="4800" b="1" dirty="0">
                <a:ln/>
                <a:solidFill>
                  <a:sysClr val="windowText" lastClr="000000"/>
                </a:solidFill>
              </a:rPr>
              <a:t>II</a:t>
            </a:r>
            <a:r>
              <a:rPr lang="ru-RU" sz="4800" b="1" dirty="0">
                <a:ln/>
                <a:solidFill>
                  <a:sysClr val="windowText" lastClr="000000"/>
                </a:solidFill>
              </a:rPr>
              <a:t>-м</a:t>
            </a:r>
          </a:p>
          <a:p>
            <a:pPr algn="ctr"/>
            <a:r>
              <a:rPr lang="ru-RU" sz="4800" b="1" dirty="0">
                <a:ln/>
                <a:solidFill>
                  <a:sysClr val="windowText" lastClr="000000"/>
                </a:solidFill>
              </a:rPr>
              <a:t>разделе Речи </a:t>
            </a:r>
            <a:r>
              <a:rPr lang="ru-RU" sz="4800" b="1" dirty="0" err="1">
                <a:ln/>
                <a:solidFill>
                  <a:sysClr val="windowText" lastClr="000000"/>
                </a:solidFill>
              </a:rPr>
              <a:t>Посполитой</a:t>
            </a:r>
            <a:r>
              <a:rPr lang="ru-RU" sz="4800" b="1" dirty="0">
                <a:ln/>
                <a:solidFill>
                  <a:sysClr val="windowText" lastClr="000000"/>
                </a:solidFill>
              </a:rPr>
              <a:t>.</a:t>
            </a:r>
          </a:p>
          <a:p>
            <a:pPr algn="ctr"/>
            <a:r>
              <a:rPr lang="ru-RU" sz="4800" b="1" dirty="0">
                <a:ln/>
                <a:solidFill>
                  <a:sysClr val="windowText" lastClr="000000"/>
                </a:solidFill>
              </a:rPr>
              <a:t>В ноябре 1793г.</a:t>
            </a:r>
          </a:p>
          <a:p>
            <a:pPr algn="ctr"/>
            <a:r>
              <a:rPr lang="ru-RU" sz="4800" b="1" dirty="0">
                <a:ln/>
                <a:solidFill>
                  <a:sysClr val="windowText" lastClr="000000"/>
                </a:solidFill>
              </a:rPr>
              <a:t>в Гродно состоялся последний , «немой» сейм Речи </a:t>
            </a:r>
            <a:r>
              <a:rPr lang="ru-RU" sz="4800" b="1" dirty="0" err="1">
                <a:ln/>
                <a:solidFill>
                  <a:sysClr val="windowText" lastClr="000000"/>
                </a:solidFill>
              </a:rPr>
              <a:t>Посполитой</a:t>
            </a:r>
            <a:r>
              <a:rPr lang="ru-RU" sz="4800" b="1" dirty="0">
                <a:ln/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37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592" y="5468112"/>
            <a:ext cx="11960352" cy="932688"/>
          </a:xfrm>
        </p:spPr>
        <p:txBody>
          <a:bodyPr>
            <a:normAutofit fontScale="90000"/>
          </a:bodyPr>
          <a:lstStyle/>
          <a:p>
            <a:pPr lvl="0" algn="just" defTabSz="457200">
              <a:tabLst>
                <a:tab pos="228600" algn="l"/>
              </a:tabLs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Восстание 1794 г.</a:t>
            </a: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2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5" y="4851155"/>
            <a:ext cx="6400800" cy="1609344"/>
          </a:xfrm>
        </p:spPr>
        <p:txBody>
          <a:bodyPr>
            <a:noAutofit/>
          </a:bodyPr>
          <a:lstStyle/>
          <a:p>
            <a:pPr algn="ctr"/>
            <a:r>
              <a:rPr lang="ru-RU" sz="6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Политический кризис </a:t>
            </a:r>
            <a:r>
              <a:rPr lang="ru-RU" sz="6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РП</a:t>
            </a:r>
            <a:endParaRPr lang="ru-RU" sz="66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" y="1598839"/>
            <a:ext cx="5095195" cy="30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9947" y="480310"/>
            <a:ext cx="302396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/>
                <a:solidFill>
                  <a:schemeClr val="accent3"/>
                </a:solidFill>
                <a:latin typeface="Arial" charset="0"/>
              </a:rPr>
              <a:t>Флаг РП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376347"/>
            <a:ext cx="5629275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91250" y="480310"/>
            <a:ext cx="29307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/>
                <a:solidFill>
                  <a:schemeClr val="accent3"/>
                </a:solidFill>
                <a:latin typeface="Arial" charset="0"/>
              </a:rPr>
              <a:t>Герб РП</a:t>
            </a:r>
          </a:p>
        </p:txBody>
      </p:sp>
    </p:spTree>
    <p:extLst>
      <p:ext uri="{BB962C8B-B14F-4D97-AF65-F5344CB8AC3E}">
        <p14:creationId xmlns:p14="http://schemas.microsoft.com/office/powerpoint/2010/main" val="829891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525928" y="0"/>
          <a:ext cx="11186459" cy="6535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734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4" y="1109149"/>
            <a:ext cx="3228975" cy="5183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33" y="1319493"/>
            <a:ext cx="4048125" cy="4762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37572" y="228600"/>
            <a:ext cx="75009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Андрей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Тадевуш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Бонавентура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Костюшко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83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8" y="502177"/>
            <a:ext cx="4769296" cy="5919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6096000" y="1241867"/>
            <a:ext cx="3851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Руководитель восстания на территории</a:t>
            </a:r>
          </a:p>
          <a:p>
            <a:pPr algn="ctr"/>
            <a:r>
              <a:rPr lang="ru-RU" sz="4000" b="1" dirty="0"/>
              <a:t>ВКЛ</a:t>
            </a:r>
          </a:p>
          <a:p>
            <a:pPr algn="ctr"/>
            <a:r>
              <a:rPr lang="ru-RU" sz="4000" b="1" dirty="0" err="1"/>
              <a:t>Якуб</a:t>
            </a:r>
            <a:r>
              <a:rPr lang="ru-RU" sz="4000" b="1" dirty="0"/>
              <a:t> Ясинский</a:t>
            </a:r>
          </a:p>
        </p:txBody>
      </p:sp>
    </p:spTree>
    <p:extLst>
      <p:ext uri="{BB962C8B-B14F-4D97-AF65-F5344CB8AC3E}">
        <p14:creationId xmlns:p14="http://schemas.microsoft.com/office/powerpoint/2010/main" val="95261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282388" y="268942"/>
          <a:ext cx="11909612" cy="632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2435" y="268942"/>
            <a:ext cx="6657464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6600" b="1" dirty="0">
                <a:ln/>
                <a:solidFill>
                  <a:schemeClr val="accent3"/>
                </a:solidFill>
              </a:rPr>
              <a:t>Цели восстания</a:t>
            </a:r>
          </a:p>
        </p:txBody>
      </p:sp>
    </p:spTree>
    <p:extLst>
      <p:ext uri="{BB962C8B-B14F-4D97-AF65-F5344CB8AC3E}">
        <p14:creationId xmlns:p14="http://schemas.microsoft.com/office/powerpoint/2010/main" val="219904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2112" y="-50522"/>
            <a:ext cx="9133036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7200" b="1" dirty="0">
                <a:ln/>
                <a:solidFill>
                  <a:schemeClr val="accent3"/>
                </a:solidFill>
              </a:rPr>
              <a:t>24 марта 1794г. </a:t>
            </a:r>
          </a:p>
          <a:p>
            <a:endParaRPr lang="ru-RU" sz="3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92874"/>
            <a:ext cx="5890946" cy="5152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/>
          </p:nvPr>
        </p:nvGraphicFramePr>
        <p:xfrm>
          <a:off x="134471" y="1183340"/>
          <a:ext cx="5776608" cy="536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04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519" y="188641"/>
            <a:ext cx="11053482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dirty="0" err="1" smtClean="0">
                <a:ln/>
                <a:solidFill>
                  <a:schemeClr val="accent3"/>
                </a:solidFill>
              </a:rPr>
              <a:t>Косинеры</a:t>
            </a:r>
            <a:endParaRPr lang="ru-RU" sz="60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ru-RU" sz="4800" b="1" dirty="0" smtClean="0">
                <a:ln/>
                <a:solidFill>
                  <a:schemeClr val="accent3"/>
                </a:solidFill>
              </a:rPr>
              <a:t>– </a:t>
            </a:r>
            <a:r>
              <a:rPr lang="ru-RU" sz="4800" b="1" dirty="0">
                <a:ln/>
                <a:solidFill>
                  <a:schemeClr val="accent3"/>
                </a:solidFill>
              </a:rPr>
              <a:t>крестьяне-участники</a:t>
            </a:r>
          </a:p>
          <a:p>
            <a:pPr algn="ctr"/>
            <a:r>
              <a:rPr lang="ru-RU" sz="4800" b="1" dirty="0">
                <a:ln/>
                <a:solidFill>
                  <a:schemeClr val="accent3"/>
                </a:solidFill>
              </a:rPr>
              <a:t>восстания 1794г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.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49" y="2681631"/>
            <a:ext cx="6190292" cy="384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85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58270" y="201706"/>
          <a:ext cx="1207545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81810" y="-259959"/>
            <a:ext cx="3567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СОБЫТИЯ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19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0" y="941294"/>
          <a:ext cx="12062012" cy="591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16945" y="0"/>
            <a:ext cx="6867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Причины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пражения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269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592" y="5468112"/>
            <a:ext cx="11960352" cy="932688"/>
          </a:xfrm>
        </p:spPr>
        <p:txBody>
          <a:bodyPr>
            <a:normAutofit fontScale="90000"/>
          </a:bodyPr>
          <a:lstStyle/>
          <a:p>
            <a:pPr lvl="0" algn="just" defTabSz="457200">
              <a:tabLst>
                <a:tab pos="228600" algn="l"/>
              </a:tabLs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3 раздел</a:t>
            </a: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25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04" y="223375"/>
            <a:ext cx="11889595" cy="7889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3 раздел Речи Посполитой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" y="1012371"/>
          <a:ext cx="12191998" cy="563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1396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0896" y="5468112"/>
            <a:ext cx="11667744" cy="93268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Причины кризиса и разделов Речи Посполитой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6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04" y="223375"/>
            <a:ext cx="11889595" cy="7889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3</a:t>
            </a:r>
            <a:r>
              <a:rPr lang="ru-RU" b="1" i="1" dirty="0" smtClean="0"/>
              <a:t> раздел Речи Посполитой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07438" y="1012371"/>
            <a:ext cx="638287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24 октября 1795 </a:t>
            </a:r>
            <a:r>
              <a:rPr lang="ru-RU" sz="3200" b="1" dirty="0" smtClean="0"/>
              <a:t>была </a:t>
            </a:r>
            <a:r>
              <a:rPr lang="ru-RU" sz="3200" b="1" dirty="0"/>
              <a:t>провозглашена Декларация России и Австрии о третьем разделе </a:t>
            </a:r>
            <a:r>
              <a:rPr lang="ru-RU" sz="3200" b="1" dirty="0" smtClean="0"/>
              <a:t>Польши.</a:t>
            </a:r>
          </a:p>
          <a:p>
            <a:r>
              <a:rPr lang="ru-RU" sz="3200" b="1" dirty="0"/>
              <a:t>о</a:t>
            </a:r>
            <a:r>
              <a:rPr lang="ru-RU" sz="3200" b="1" dirty="0" smtClean="0"/>
              <a:t>дновременно </a:t>
            </a:r>
            <a:r>
              <a:rPr lang="ru-RU" sz="3200" b="1" dirty="0"/>
              <a:t>с этим условием был подписан тайный договор в Петербурге между Австрией и </a:t>
            </a:r>
            <a:r>
              <a:rPr lang="ru-RU" sz="3200" b="1" dirty="0" smtClean="0"/>
              <a:t>Россией о </a:t>
            </a:r>
            <a:r>
              <a:rPr lang="ru-RU" sz="3200" b="1" dirty="0"/>
              <a:t>военной помощи в случае, если Пруссия нападёт на какое-нибудь из союзных государств</a:t>
            </a:r>
            <a:r>
              <a:rPr lang="ru-RU" sz="3200" b="1" dirty="0" smtClean="0"/>
              <a:t>. </a:t>
            </a:r>
            <a:endParaRPr lang="ru-RU" sz="3200" b="1" dirty="0"/>
          </a:p>
        </p:txBody>
      </p:sp>
      <p:pic>
        <p:nvPicPr>
          <p:cNvPr id="4098" name="Picture 2" descr="раздел территории речи посполитой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4" y="1193053"/>
            <a:ext cx="5416968" cy="511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7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/>
          </p:nvPr>
        </p:nvGraphicFramePr>
        <p:xfrm>
          <a:off x="4921625" y="0"/>
          <a:ext cx="727037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s://upload.wikimedia.org/wikipedia/commons/thumb/4/41/Rzeczpospolita_Rozbiory_2.png/800px-Rzeczpospolita_Rozbiory_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755" r="29740" b="2260"/>
          <a:stretch/>
        </p:blipFill>
        <p:spPr bwMode="auto">
          <a:xfrm>
            <a:off x="61784" y="-1"/>
            <a:ext cx="4707894" cy="441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784" y="1225095"/>
            <a:ext cx="18308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1795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15153" y="5288340"/>
            <a:ext cx="57074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раздел </a:t>
            </a:r>
            <a:endParaRPr lang="ru-RU" sz="4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Речи Посполитой</a:t>
            </a:r>
            <a:endParaRPr lang="ru-RU" sz="4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37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299B49-3C89-4D48-B771-124A62E50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2299B49-3C89-4D48-B771-124A62E50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EE80F0-CE11-4FAC-A7FB-062FD5F26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53EE80F0-CE11-4FAC-A7FB-062FD5F26A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2F8F3C-20AB-4E85-BC4C-19B24F88E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172F8F3C-20AB-4E85-BC4C-19B24F88E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FCE84A-9E17-45F9-956A-292E2CAA9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BFCE84A-9E17-45F9-956A-292E2CAA9E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9EEA92-EC73-4518-9C48-71D9026FE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879EEA92-EC73-4518-9C48-71D9026FE3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D5940E-812D-4EDE-B972-1DC6B53AF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B3D5940E-812D-4EDE-B972-1DC6B53AF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940" y="0"/>
            <a:ext cx="9999888" cy="677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300" y="481672"/>
            <a:ext cx="238194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/>
                <a:solidFill>
                  <a:schemeClr val="accent3"/>
                </a:solidFill>
                <a:latin typeface="Arial" charset="0"/>
              </a:rPr>
              <a:t>Разделы РП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85996" y="1361387"/>
            <a:ext cx="157163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I.</a:t>
            </a:r>
          </a:p>
          <a:p>
            <a:pPr algn="ctr"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1772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00178" y="3342502"/>
            <a:ext cx="1571636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50800"/>
                <a:solidFill>
                  <a:srgbClr val="FF0000"/>
                </a:solidFill>
                <a:latin typeface="Arial" charset="0"/>
              </a:rPr>
              <a:t>II.</a:t>
            </a:r>
          </a:p>
          <a:p>
            <a:pPr algn="ctr">
              <a:defRPr/>
            </a:pPr>
            <a:r>
              <a:rPr lang="ru-RU" sz="4400" b="1" dirty="0">
                <a:ln w="50800"/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4400" b="1" dirty="0">
                <a:ln w="50800"/>
                <a:solidFill>
                  <a:srgbClr val="FF0000"/>
                </a:solidFill>
                <a:latin typeface="Arial" charset="0"/>
              </a:rPr>
              <a:t>793</a:t>
            </a:r>
            <a:endParaRPr lang="ru-RU" sz="4400" b="1" dirty="0">
              <a:ln w="50800"/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28542" y="2549820"/>
            <a:ext cx="157163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III.</a:t>
            </a:r>
          </a:p>
          <a:p>
            <a:pPr algn="ctr">
              <a:defRPr/>
            </a:pPr>
            <a:r>
              <a:rPr lang="ru-RU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1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795</a:t>
            </a:r>
            <a:endParaRPr lang="ru-RU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pic>
        <p:nvPicPr>
          <p:cNvPr id="5122" name="Picture 2" descr="http://history-belarus.by/images/img-events/razbor_rechi/razbor_rech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21785" r="5709" b="29001"/>
          <a:stretch/>
        </p:blipFill>
        <p:spPr bwMode="auto">
          <a:xfrm>
            <a:off x="4020670" y="1081836"/>
            <a:ext cx="633356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3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983" y="0"/>
            <a:ext cx="11524129" cy="130382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Причины кризиса Речи Посполитой</a:t>
            </a:r>
            <a:endParaRPr lang="ru-RU" sz="4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94128" y="1116106"/>
          <a:ext cx="11766983" cy="543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7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81" y="4912962"/>
            <a:ext cx="11887199" cy="1754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1 </a:t>
            </a:r>
            <a:r>
              <a:rPr lang="ru-RU" i="1" dirty="0" smtClean="0"/>
              <a:t>и</a:t>
            </a:r>
            <a:r>
              <a:rPr lang="ru-RU" b="1" i="1" dirty="0" smtClean="0"/>
              <a:t> 2 разделы РП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7113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0" y="0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00339" y="5596235"/>
            <a:ext cx="10383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Участвовали в разделе Речи Посполитой</a:t>
            </a:r>
            <a:endParaRPr lang="ru-RU" sz="4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113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04" y="223375"/>
            <a:ext cx="11889595" cy="7889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1 раздел Речи Посполитой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" y="1012371"/>
          <a:ext cx="12191998" cy="563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15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04" y="223375"/>
            <a:ext cx="11889595" cy="7889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1 раздел Речи Посполитой</a:t>
            </a:r>
            <a:endParaRPr lang="ru-RU" b="1" i="1" dirty="0"/>
          </a:p>
        </p:txBody>
      </p:sp>
      <p:pic>
        <p:nvPicPr>
          <p:cNvPr id="3074" name="Picture 2" descr="http://history-belarus.by/images/img-events/razbor_rechi/king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4" y="1583871"/>
            <a:ext cx="6363293" cy="4016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25343" y="1335065"/>
            <a:ext cx="53666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19 февраля 1772 года в Вене была подписана конвенция о первом разделе. Перед этим, 6 февраля 1772 года в Санкт-Петербурге было заключено соглашение между Пруссией (в лице Фридриха II) и Россией (в лице Екатерины II)</a:t>
            </a:r>
          </a:p>
        </p:txBody>
      </p:sp>
    </p:spTree>
    <p:extLst>
      <p:ext uri="{BB962C8B-B14F-4D97-AF65-F5344CB8AC3E}">
        <p14:creationId xmlns:p14="http://schemas.microsoft.com/office/powerpoint/2010/main" val="70209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Дерево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1067</Words>
  <Application>Microsoft Office PowerPoint</Application>
  <PresentationFormat>Широкоэкранный</PresentationFormat>
  <Paragraphs>178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Bookman Old Style</vt:lpstr>
      <vt:lpstr>Calibri</vt:lpstr>
      <vt:lpstr>Cambria</vt:lpstr>
      <vt:lpstr>Century Gothic</vt:lpstr>
      <vt:lpstr>Times New Roman</vt:lpstr>
      <vt:lpstr>Wingdings</vt:lpstr>
      <vt:lpstr>Дерево</vt:lpstr>
      <vt:lpstr>БИЛЕТ 17.</vt:lpstr>
      <vt:lpstr>Презентация PowerPoint</vt:lpstr>
      <vt:lpstr>Политический кризис РП</vt:lpstr>
      <vt:lpstr>Причины кризиса и разделов Речи Посполитой</vt:lpstr>
      <vt:lpstr>Причины кризиса Речи Посполитой</vt:lpstr>
      <vt:lpstr>1 и 2 разделы РП</vt:lpstr>
      <vt:lpstr>Презентация PowerPoint</vt:lpstr>
      <vt:lpstr>1 раздел Речи Посполитой</vt:lpstr>
      <vt:lpstr>1 раздел Речи Посполитой</vt:lpstr>
      <vt:lpstr>Презентация PowerPoint</vt:lpstr>
      <vt:lpstr>Презентация PowerPoint</vt:lpstr>
      <vt:lpstr>Презентация PowerPoint</vt:lpstr>
      <vt:lpstr>2 раздел Речи Посполитой</vt:lpstr>
      <vt:lpstr>2 раздел Речи Посполитой</vt:lpstr>
      <vt:lpstr>Презентация PowerPoint</vt:lpstr>
      <vt:lpstr>Попытки реформирования. Конституция 3 мая 1791 г.</vt:lpstr>
      <vt:lpstr>Попытки реформирования Речи Посполитой</vt:lpstr>
      <vt:lpstr>Четырёхлетний сейм (1788-1792)</vt:lpstr>
      <vt:lpstr>Презентация PowerPoint</vt:lpstr>
      <vt:lpstr>Презентация PowerPoint</vt:lpstr>
      <vt:lpstr>Презентация PowerPoint</vt:lpstr>
      <vt:lpstr>Конституция Речи Посполитой 3 мая 1791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Восстание 1794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раздел</vt:lpstr>
      <vt:lpstr>3 раздел Речи Посполитой</vt:lpstr>
      <vt:lpstr>3 раздел Речи Посполитой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БИЛЕТ 14.</dc:title>
  <dc:creator>Galina Sventuhovskaya</dc:creator>
  <cp:lastModifiedBy>Galina Sventuhovskaya</cp:lastModifiedBy>
  <cp:revision>40</cp:revision>
  <dcterms:created xsi:type="dcterms:W3CDTF">2020-02-01T06:22:49Z</dcterms:created>
  <dcterms:modified xsi:type="dcterms:W3CDTF">2020-02-15T06:55:47Z</dcterms:modified>
</cp:coreProperties>
</file>