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 sila" userId="83c23743983fe417" providerId="LiveId" clId="{47C320A8-3D6C-4DE0-806A-B8AFDB286090}"/>
    <pc:docChg chg="addSld modSld sldOrd">
      <pc:chgData name="by sila" userId="83c23743983fe417" providerId="LiveId" clId="{47C320A8-3D6C-4DE0-806A-B8AFDB286090}" dt="2019-11-21T19:20:37.068" v="16" actId="1076"/>
      <pc:docMkLst>
        <pc:docMk/>
      </pc:docMkLst>
      <pc:sldChg chg="addSp delSp modSp add ord">
        <pc:chgData name="by sila" userId="83c23743983fe417" providerId="LiveId" clId="{47C320A8-3D6C-4DE0-806A-B8AFDB286090}" dt="2019-11-21T19:20:37.068" v="16" actId="1076"/>
        <pc:sldMkLst>
          <pc:docMk/>
          <pc:sldMk cId="1779496250" sldId="266"/>
        </pc:sldMkLst>
        <pc:spChg chg="mod">
          <ac:chgData name="by sila" userId="83c23743983fe417" providerId="LiveId" clId="{47C320A8-3D6C-4DE0-806A-B8AFDB286090}" dt="2019-11-21T19:19:23.918" v="12" actId="20577"/>
          <ac:spMkLst>
            <pc:docMk/>
            <pc:sldMk cId="1779496250" sldId="266"/>
            <ac:spMk id="2" creationId="{A4F7229D-9C43-4AA8-8BDD-9432EC0B407D}"/>
          </ac:spMkLst>
        </pc:spChg>
        <pc:spChg chg="del">
          <ac:chgData name="by sila" userId="83c23743983fe417" providerId="LiveId" clId="{47C320A8-3D6C-4DE0-806A-B8AFDB286090}" dt="2019-11-21T19:19:17.214" v="2"/>
          <ac:spMkLst>
            <pc:docMk/>
            <pc:sldMk cId="1779496250" sldId="266"/>
            <ac:spMk id="3" creationId="{5B845E57-06D9-4A08-BE76-C87A5DEDD640}"/>
          </ac:spMkLst>
        </pc:spChg>
        <pc:picChg chg="add mod">
          <ac:chgData name="by sila" userId="83c23743983fe417" providerId="LiveId" clId="{47C320A8-3D6C-4DE0-806A-B8AFDB286090}" dt="2019-11-21T19:20:37.068" v="16" actId="1076"/>
          <ac:picMkLst>
            <pc:docMk/>
            <pc:sldMk cId="1779496250" sldId="266"/>
            <ac:picMk id="4" creationId="{A61E6B14-493B-4920-B07F-054BE96218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BE14F-4D83-471F-B87E-3CD8D4A9F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Музыка в СССР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67D405-A5AC-49A7-BBCF-C15254837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8738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05D43-4F80-4EAF-8C64-53726E7F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Алексей Глызин</a:t>
            </a:r>
            <a:endParaRPr lang="ru-BY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A3E620-5990-4CB1-8D81-D7D3F1B1A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702" y="140748"/>
            <a:ext cx="6576503" cy="65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3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7229D-9C43-4AA8-8BDD-9432EC0B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Виктор Цой</a:t>
            </a: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61E6B14-493B-4920-B07F-054BE9621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4737" y="115843"/>
            <a:ext cx="4866198" cy="662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9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C1E9C-33BA-4040-A17E-08FF9A2E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Самоцветы</a:t>
            </a:r>
            <a:endParaRPr lang="ru-BY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BC844A4-2064-4091-BA3F-E1D6AA1C0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795" y="658728"/>
            <a:ext cx="7868954" cy="56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E53A3-862F-47FE-84B5-764C21F9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Юрий Маликов</a:t>
            </a: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8044304-B510-49D0-9D80-367228DEE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855" y="714941"/>
            <a:ext cx="8147204" cy="54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6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04D65-7E61-4BD1-BBF6-5CB8C7D4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Елена Преснякова</a:t>
            </a: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35131A-CB44-43CA-9559-AC0F56131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8287" y="127220"/>
            <a:ext cx="6488265" cy="64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3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EB4B5-569A-4101-8826-BABC520B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Александр Нефёдов</a:t>
            </a: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54676B-5191-401A-AE1F-A208F124F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9559" y="218297"/>
            <a:ext cx="4246342" cy="64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DC057-4147-4273-9A58-1B676188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Олег Слепцов</a:t>
            </a:r>
            <a:endParaRPr lang="ru-BY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E935F47-19D4-416A-BE4F-609CF770E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858" y="1304095"/>
            <a:ext cx="7844894" cy="44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1F2FD-8D9F-41E7-A630-F52A3210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Георгий Власенко</a:t>
            </a: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A393D3-DAA4-4CF3-B9C2-869C1D8EA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967" y="254883"/>
            <a:ext cx="4217510" cy="63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66AE0-A63F-4BC4-85E5-AC5E4544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Ласковый май</a:t>
            </a: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15868E9-A612-41DC-88E3-D1CE4E5BC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833" y="675471"/>
            <a:ext cx="8146358" cy="56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DE81E-F0A8-456D-8687-C97F7FBE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Владимир Макаров</a:t>
            </a:r>
            <a:endParaRPr lang="ru-BY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BB6E97-61F5-4952-A9D0-E64DB2219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0536" y="871913"/>
            <a:ext cx="3484772" cy="52799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E88A5C-167D-4CEA-9ACF-C58855E71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14" y="1064381"/>
            <a:ext cx="3681673" cy="472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069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57</TotalTime>
  <Words>22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Corbel</vt:lpstr>
      <vt:lpstr>Wingdings 2</vt:lpstr>
      <vt:lpstr>Рамка</vt:lpstr>
      <vt:lpstr>Музыка в СССР</vt:lpstr>
      <vt:lpstr>Самоцветы</vt:lpstr>
      <vt:lpstr>Юрий Маликов</vt:lpstr>
      <vt:lpstr>Елена Преснякова</vt:lpstr>
      <vt:lpstr>Александр Нефёдов</vt:lpstr>
      <vt:lpstr>Олег Слепцов</vt:lpstr>
      <vt:lpstr>Георгий Власенко</vt:lpstr>
      <vt:lpstr>Ласковый май</vt:lpstr>
      <vt:lpstr>Владимир Макаров</vt:lpstr>
      <vt:lpstr>Алексей Глызин</vt:lpstr>
      <vt:lpstr>Виктор Цой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в СССР</dc:title>
  <dc:creator>by sila</dc:creator>
  <cp:lastModifiedBy>by sila</cp:lastModifiedBy>
  <cp:revision>5</cp:revision>
  <dcterms:created xsi:type="dcterms:W3CDTF">2019-11-19T17:00:48Z</dcterms:created>
  <dcterms:modified xsi:type="dcterms:W3CDTF">2019-11-21T19:20:48Z</dcterms:modified>
</cp:coreProperties>
</file>