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90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44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E4C1B8CD-1365-4133-AD41-86EA49F412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58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09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6F822A4-8DA6-4447-9B1F-C5DB58435268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67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495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358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73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107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68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490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3772C379-9A7C-4C87-A116-CBE9F58B04C5}" type="datetimeFigureOut">
              <a:rPr lang="en-US" smtClean="0">
                <a:solidFill>
                  <a:srgbClr val="967E96">
                    <a:lumMod val="75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75000"/>
                </a:srgbClr>
              </a:solidFill>
            </a:endParaRPr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65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077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70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4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3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0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0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5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5071D-43AA-4B30-9619-5A27E700525B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A7639-F058-43C9-BF5D-9CAE17BCF4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defTabSz="457200"/>
            <a:fld id="{8664C608-40B1-4030-A28D-5B74BC98ADCE}" type="datetimeFigureOut">
              <a:rPr lang="en-US" smtClean="0">
                <a:solidFill>
                  <a:srgbClr val="967E96">
                    <a:lumMod val="50000"/>
                  </a:srgbClr>
                </a:solidFill>
              </a:rPr>
              <a:pPr defTabSz="457200"/>
              <a:t>9/28/2019</a:t>
            </a:fld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srgbClr val="967E96">
                  <a:lumMod val="50000"/>
                </a:srgbClr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 defTabSz="457200"/>
            <a:fld id="{4FAB73BC-B049-4115-A692-8D63A059BFB8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40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0110" y="2164108"/>
            <a:ext cx="9567135" cy="1793167"/>
          </a:xfrm>
        </p:spPr>
        <p:txBody>
          <a:bodyPr/>
          <a:lstStyle/>
          <a:p>
            <a:pPr algn="ctr"/>
            <a:r>
              <a:rPr lang="ru-RU" sz="8000" dirty="0" smtClean="0"/>
              <a:t>БИЛЕТ </a:t>
            </a:r>
            <a:r>
              <a:rPr lang="en-US" sz="8000" dirty="0"/>
              <a:t>5</a:t>
            </a:r>
            <a:r>
              <a:rPr lang="ru-RU" sz="8000" dirty="0" smtClean="0"/>
              <a:t>.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49696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subTitle" idx="1"/>
          </p:nvPr>
        </p:nvSpPr>
        <p:spPr>
          <a:xfrm>
            <a:off x="831477" y="1543236"/>
            <a:ext cx="10529046" cy="158096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1. </a:t>
            </a:r>
            <a:r>
              <a:rPr lang="ru-RU" sz="48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Развитие </a:t>
            </a:r>
            <a:r>
              <a:rPr lang="ru-RU" sz="48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культуры на белорусских землях в ІХ – середине ХIII в. Религиозно-просветительские деятели</a:t>
            </a:r>
            <a:endParaRPr lang="ru-RU" sz="4800" b="1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180344"/>
            <a:ext cx="1219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tabLst>
                <a:tab pos="228600" algn="l"/>
              </a:tabLst>
            </a:pP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1)	Распространение христианства на белорусских землях.</a:t>
            </a:r>
          </a:p>
          <a:p>
            <a:pPr lvl="0" algn="just" defTabSz="457200">
              <a:tabLst>
                <a:tab pos="228600" algn="l"/>
              </a:tabLst>
            </a:pP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2)	Письменность. Летописание и рукописные книги.</a:t>
            </a:r>
          </a:p>
          <a:p>
            <a:pPr lvl="0" algn="just" defTabSz="457200">
              <a:tabLst>
                <a:tab pos="228600" algn="l"/>
              </a:tabLst>
            </a:pP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3)	Религиозно-просветительные деятели: Ефросинья Полоцкая, Кирилл Туровский, Климент </a:t>
            </a:r>
            <a:r>
              <a:rPr lang="ru-RU" sz="28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Смолятич</a:t>
            </a: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. </a:t>
            </a:r>
          </a:p>
          <a:p>
            <a:pPr lvl="0" algn="just" defTabSz="457200">
              <a:tabLst>
                <a:tab pos="228600" algn="l"/>
              </a:tabLst>
            </a:pP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4)	Памятники архитектуры. </a:t>
            </a:r>
          </a:p>
          <a:p>
            <a:pPr lvl="0" algn="just" defTabSz="457200">
              <a:tabLst>
                <a:tab pos="228600" algn="l"/>
              </a:tabLst>
            </a:pPr>
            <a:r>
              <a:rPr lang="ru-RU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5)	Изобразительное искусство. Крест Евфросинии Полоцкой.</a:t>
            </a:r>
          </a:p>
        </p:txBody>
      </p:sp>
    </p:spTree>
    <p:extLst>
      <p:ext uri="{BB962C8B-B14F-4D97-AF65-F5344CB8AC3E}">
        <p14:creationId xmlns:p14="http://schemas.microsoft.com/office/powerpoint/2010/main" val="3545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5193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Дерево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</Words>
  <Application>Microsoft Office PowerPoint</Application>
  <PresentationFormat>Широкоэкранный</PresentationFormat>
  <Paragraphs>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3" baseType="lpstr">
      <vt:lpstr>Arial</vt:lpstr>
      <vt:lpstr>Bookman Old Style</vt:lpstr>
      <vt:lpstr>Calibri</vt:lpstr>
      <vt:lpstr>Calibri Light</vt:lpstr>
      <vt:lpstr>Cambria</vt:lpstr>
      <vt:lpstr>Century Gothic</vt:lpstr>
      <vt:lpstr>Times New Roman</vt:lpstr>
      <vt:lpstr>Wingdings</vt:lpstr>
      <vt:lpstr>Тема Office</vt:lpstr>
      <vt:lpstr>Дерево</vt:lpstr>
      <vt:lpstr>БИЛЕТ 5.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БИЛЕТ 5.</dc:title>
  <dc:creator>Galina Sventuhovskaya</dc:creator>
  <cp:lastModifiedBy>Galina Sventuhovskaya</cp:lastModifiedBy>
  <cp:revision>2</cp:revision>
  <dcterms:created xsi:type="dcterms:W3CDTF">2019-09-28T06:34:29Z</dcterms:created>
  <dcterms:modified xsi:type="dcterms:W3CDTF">2019-09-28T06:43:27Z</dcterms:modified>
</cp:coreProperties>
</file>